
<file path=[Content_Types].xml><?xml version="1.0" encoding="utf-8"?>
<Types xmlns="http://schemas.openxmlformats.org/package/2006/content-types">
  <Default Extension="gif" ContentType="image/gif"/>
  <Default Extension="jpeg" ContentType="image/jpeg"/>
  <Default Extension="jp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8" r:id="rId1"/>
    <p:sldMasterId id="2147483720" r:id="rId2"/>
  </p:sldMasterIdLst>
  <p:notesMasterIdLst>
    <p:notesMasterId r:id="rId71"/>
  </p:notesMasterIdLst>
  <p:sldIdLst>
    <p:sldId id="256" r:id="rId3"/>
    <p:sldId id="257" r:id="rId4"/>
    <p:sldId id="288" r:id="rId5"/>
    <p:sldId id="289" r:id="rId6"/>
    <p:sldId id="290" r:id="rId7"/>
    <p:sldId id="291" r:id="rId8"/>
    <p:sldId id="292" r:id="rId9"/>
    <p:sldId id="293" r:id="rId10"/>
    <p:sldId id="294" r:id="rId11"/>
    <p:sldId id="295" r:id="rId12"/>
    <p:sldId id="296" r:id="rId13"/>
    <p:sldId id="297" r:id="rId14"/>
    <p:sldId id="298" r:id="rId15"/>
    <p:sldId id="336" r:id="rId16"/>
    <p:sldId id="299" r:id="rId17"/>
    <p:sldId id="300" r:id="rId18"/>
    <p:sldId id="301" r:id="rId19"/>
    <p:sldId id="302" r:id="rId20"/>
    <p:sldId id="303" r:id="rId21"/>
    <p:sldId id="304" r:id="rId22"/>
    <p:sldId id="258" r:id="rId23"/>
    <p:sldId id="259" r:id="rId24"/>
    <p:sldId id="260" r:id="rId25"/>
    <p:sldId id="261" r:id="rId26"/>
    <p:sldId id="264" r:id="rId27"/>
    <p:sldId id="262" r:id="rId28"/>
    <p:sldId id="263" r:id="rId29"/>
    <p:sldId id="265" r:id="rId30"/>
    <p:sldId id="266" r:id="rId31"/>
    <p:sldId id="267" r:id="rId32"/>
    <p:sldId id="268" r:id="rId33"/>
    <p:sldId id="269" r:id="rId34"/>
    <p:sldId id="270" r:id="rId35"/>
    <p:sldId id="271" r:id="rId36"/>
    <p:sldId id="305" r:id="rId37"/>
    <p:sldId id="306" r:id="rId38"/>
    <p:sldId id="308" r:id="rId39"/>
    <p:sldId id="309" r:id="rId40"/>
    <p:sldId id="311" r:id="rId41"/>
    <p:sldId id="312" r:id="rId42"/>
    <p:sldId id="313" r:id="rId43"/>
    <p:sldId id="314" r:id="rId44"/>
    <p:sldId id="320" r:id="rId45"/>
    <p:sldId id="321" r:id="rId46"/>
    <p:sldId id="322" r:id="rId47"/>
    <p:sldId id="323" r:id="rId48"/>
    <p:sldId id="329" r:id="rId49"/>
    <p:sldId id="324" r:id="rId50"/>
    <p:sldId id="335" r:id="rId51"/>
    <p:sldId id="326" r:id="rId52"/>
    <p:sldId id="331" r:id="rId53"/>
    <p:sldId id="332" r:id="rId54"/>
    <p:sldId id="334" r:id="rId55"/>
    <p:sldId id="272" r:id="rId56"/>
    <p:sldId id="273" r:id="rId57"/>
    <p:sldId id="274" r:id="rId58"/>
    <p:sldId id="275" r:id="rId59"/>
    <p:sldId id="276" r:id="rId60"/>
    <p:sldId id="277" r:id="rId61"/>
    <p:sldId id="278" r:id="rId62"/>
    <p:sldId id="279" r:id="rId63"/>
    <p:sldId id="280" r:id="rId64"/>
    <p:sldId id="281" r:id="rId65"/>
    <p:sldId id="282" r:id="rId66"/>
    <p:sldId id="283" r:id="rId67"/>
    <p:sldId id="284" r:id="rId68"/>
    <p:sldId id="285" r:id="rId69"/>
    <p:sldId id="286" r:id="rId70"/>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6" d="100"/>
          <a:sy n="36" d="100"/>
        </p:scale>
        <p:origin x="1312" y="4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71" Type="http://schemas.openxmlformats.org/officeDocument/2006/relationships/notesMaster" Target="notesMasters/notesMaster1.xml"/></Relationships>
</file>

<file path=ppt/diagrams/_rels/data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image" Target="../media/image14.jpeg"/></Relationships>
</file>

<file path=ppt/diagrams/_rels/drawing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image" Target="../media/image14.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EBC677-5127-4250-A040-382EC384AA68}" type="doc">
      <dgm:prSet loTypeId="urn:microsoft.com/office/officeart/2005/8/layout/cycle1" loCatId="cycle" qsTypeId="urn:microsoft.com/office/officeart/2005/8/quickstyle/simple5" qsCatId="simple" csTypeId="urn:microsoft.com/office/officeart/2005/8/colors/accent1_2" csCatId="accent1" phldr="1"/>
      <dgm:spPr/>
      <dgm:t>
        <a:bodyPr/>
        <a:lstStyle/>
        <a:p>
          <a:endParaRPr lang="it-IT"/>
        </a:p>
      </dgm:t>
    </dgm:pt>
    <dgm:pt modelId="{14A72F18-070F-4205-AECC-6F02D2FB96D6}">
      <dgm:prSet phldrT="[Testo]" custT="1"/>
      <dgm:spPr/>
      <dgm:t>
        <a:bodyPr/>
        <a:lstStyle/>
        <a:p>
          <a:r>
            <a:rPr lang="it-IT" sz="1600" b="1" dirty="0">
              <a:solidFill>
                <a:srgbClr val="FF0000"/>
              </a:solidFill>
            </a:rPr>
            <a:t>Attribuzioni inadeguate</a:t>
          </a:r>
        </a:p>
      </dgm:t>
    </dgm:pt>
    <dgm:pt modelId="{BE79AC58-D072-48A7-9167-8AABF0FF0668}" type="parTrans" cxnId="{EBDDA5D2-6706-4AAA-B248-C64473D1A72C}">
      <dgm:prSet/>
      <dgm:spPr/>
      <dgm:t>
        <a:bodyPr/>
        <a:lstStyle/>
        <a:p>
          <a:endParaRPr lang="it-IT"/>
        </a:p>
      </dgm:t>
    </dgm:pt>
    <dgm:pt modelId="{D26864BA-FFD0-4621-B85C-BC16839B2005}" type="sibTrans" cxnId="{EBDDA5D2-6706-4AAA-B248-C64473D1A72C}">
      <dgm:prSet/>
      <dgm:spPr>
        <a:solidFill>
          <a:schemeClr val="tx1"/>
        </a:solidFill>
      </dgm:spPr>
      <dgm:t>
        <a:bodyPr/>
        <a:lstStyle/>
        <a:p>
          <a:endParaRPr lang="it-IT"/>
        </a:p>
      </dgm:t>
    </dgm:pt>
    <dgm:pt modelId="{FC617763-4E30-4E84-A3CF-CD6EE211B1A5}">
      <dgm:prSet phldrT="[Testo]" custT="1"/>
      <dgm:spPr/>
      <dgm:t>
        <a:bodyPr/>
        <a:lstStyle/>
        <a:p>
          <a:r>
            <a:rPr lang="it-IT" sz="1600" b="1" dirty="0">
              <a:solidFill>
                <a:srgbClr val="FF0000"/>
              </a:solidFill>
            </a:rPr>
            <a:t>Scarse attese  di successo</a:t>
          </a:r>
        </a:p>
      </dgm:t>
    </dgm:pt>
    <dgm:pt modelId="{41A29FA7-5BBC-4B79-BE89-9C65793EB9D9}" type="parTrans" cxnId="{90430D2A-2669-4470-84D6-92F548A37C7C}">
      <dgm:prSet/>
      <dgm:spPr/>
      <dgm:t>
        <a:bodyPr/>
        <a:lstStyle/>
        <a:p>
          <a:endParaRPr lang="it-IT"/>
        </a:p>
      </dgm:t>
    </dgm:pt>
    <dgm:pt modelId="{8108275A-8908-4359-9CD3-9308BF6901D3}" type="sibTrans" cxnId="{90430D2A-2669-4470-84D6-92F548A37C7C}">
      <dgm:prSet/>
      <dgm:spPr>
        <a:solidFill>
          <a:schemeClr val="tx1"/>
        </a:solidFill>
      </dgm:spPr>
      <dgm:t>
        <a:bodyPr/>
        <a:lstStyle/>
        <a:p>
          <a:endParaRPr lang="it-IT"/>
        </a:p>
      </dgm:t>
    </dgm:pt>
    <dgm:pt modelId="{F58DE87D-755E-45A5-B836-762E19884B76}">
      <dgm:prSet phldrT="[Testo]" custT="1"/>
      <dgm:spPr/>
      <dgm:t>
        <a:bodyPr/>
        <a:lstStyle/>
        <a:p>
          <a:r>
            <a:rPr lang="it-IT" sz="1600" b="1" dirty="0">
              <a:solidFill>
                <a:srgbClr val="FF0000"/>
              </a:solidFill>
            </a:rPr>
            <a:t>Scarsa motivazione</a:t>
          </a:r>
        </a:p>
      </dgm:t>
    </dgm:pt>
    <dgm:pt modelId="{C2E48642-662D-4748-BB25-7AA5DEF39E7E}" type="parTrans" cxnId="{F25F2731-42C7-469A-83A9-BE40D8C5AB0D}">
      <dgm:prSet/>
      <dgm:spPr/>
      <dgm:t>
        <a:bodyPr/>
        <a:lstStyle/>
        <a:p>
          <a:endParaRPr lang="it-IT"/>
        </a:p>
      </dgm:t>
    </dgm:pt>
    <dgm:pt modelId="{43F2DAFF-47E6-457C-8EB7-ED15654F0690}" type="sibTrans" cxnId="{F25F2731-42C7-469A-83A9-BE40D8C5AB0D}">
      <dgm:prSet/>
      <dgm:spPr>
        <a:solidFill>
          <a:schemeClr val="tx1"/>
        </a:solidFill>
      </dgm:spPr>
      <dgm:t>
        <a:bodyPr/>
        <a:lstStyle/>
        <a:p>
          <a:endParaRPr lang="it-IT"/>
        </a:p>
      </dgm:t>
    </dgm:pt>
    <dgm:pt modelId="{3B6827AF-3362-4473-AA5C-14C1E7B393FE}">
      <dgm:prSet phldrT="[Testo]" custT="1"/>
      <dgm:spPr/>
      <dgm:t>
        <a:bodyPr/>
        <a:lstStyle/>
        <a:p>
          <a:r>
            <a:rPr lang="it-IT" sz="1600" b="1" dirty="0" err="1">
              <a:solidFill>
                <a:srgbClr val="FF0000"/>
              </a:solidFill>
            </a:rPr>
            <a:t>Evitamento</a:t>
          </a:r>
          <a:r>
            <a:rPr lang="it-IT" sz="1600" b="1" dirty="0">
              <a:solidFill>
                <a:srgbClr val="FF0000"/>
              </a:solidFill>
            </a:rPr>
            <a:t> delle prove</a:t>
          </a:r>
        </a:p>
      </dgm:t>
    </dgm:pt>
    <dgm:pt modelId="{C8823529-A415-4E66-B07D-EBB8B6E47B26}" type="parTrans" cxnId="{72B7D4F7-61FC-401A-BD3B-316ABDAABD4E}">
      <dgm:prSet/>
      <dgm:spPr/>
      <dgm:t>
        <a:bodyPr/>
        <a:lstStyle/>
        <a:p>
          <a:endParaRPr lang="it-IT"/>
        </a:p>
      </dgm:t>
    </dgm:pt>
    <dgm:pt modelId="{6E321A45-D7D2-4ED1-9980-2752DD0B900F}" type="sibTrans" cxnId="{72B7D4F7-61FC-401A-BD3B-316ABDAABD4E}">
      <dgm:prSet/>
      <dgm:spPr>
        <a:solidFill>
          <a:schemeClr val="tx1"/>
        </a:solidFill>
      </dgm:spPr>
      <dgm:t>
        <a:bodyPr/>
        <a:lstStyle/>
        <a:p>
          <a:endParaRPr lang="it-IT"/>
        </a:p>
      </dgm:t>
    </dgm:pt>
    <dgm:pt modelId="{2396A198-EC54-4660-95BE-BD52A653F74E}">
      <dgm:prSet phldrT="[Testo]" custT="1"/>
      <dgm:spPr/>
      <dgm:t>
        <a:bodyPr/>
        <a:lstStyle/>
        <a:p>
          <a:r>
            <a:rPr lang="it-IT" sz="1600" b="1" dirty="0">
              <a:solidFill>
                <a:srgbClr val="FF0000"/>
              </a:solidFill>
            </a:rPr>
            <a:t>Scarsa persistenza nelle prove</a:t>
          </a:r>
        </a:p>
      </dgm:t>
    </dgm:pt>
    <dgm:pt modelId="{CED0E7E5-7379-4D90-80A7-DF42ADA9F9CE}" type="parTrans" cxnId="{767FA778-6BC5-4048-9F0F-0835BC90DC07}">
      <dgm:prSet/>
      <dgm:spPr/>
      <dgm:t>
        <a:bodyPr/>
        <a:lstStyle/>
        <a:p>
          <a:endParaRPr lang="it-IT"/>
        </a:p>
      </dgm:t>
    </dgm:pt>
    <dgm:pt modelId="{522BEE6E-301E-45F9-8AE1-F33E92E2E6EA}" type="sibTrans" cxnId="{767FA778-6BC5-4048-9F0F-0835BC90DC07}">
      <dgm:prSet/>
      <dgm:spPr>
        <a:solidFill>
          <a:schemeClr val="tx1"/>
        </a:solidFill>
      </dgm:spPr>
      <dgm:t>
        <a:bodyPr/>
        <a:lstStyle/>
        <a:p>
          <a:endParaRPr lang="it-IT"/>
        </a:p>
      </dgm:t>
    </dgm:pt>
    <dgm:pt modelId="{90C7865D-F6FA-42A5-A51A-4B8572236AA0}">
      <dgm:prSet phldrT="[Testo]" custT="1"/>
      <dgm:spPr/>
      <dgm:t>
        <a:bodyPr/>
        <a:lstStyle/>
        <a:p>
          <a:r>
            <a:rPr lang="it-IT" sz="1600" b="1" dirty="0">
              <a:solidFill>
                <a:srgbClr val="FF0000"/>
              </a:solidFill>
            </a:rPr>
            <a:t>Prestazioni negative</a:t>
          </a:r>
        </a:p>
      </dgm:t>
    </dgm:pt>
    <dgm:pt modelId="{C33FAC00-DD07-43A1-9591-098A26E666B6}" type="parTrans" cxnId="{AA25CBAF-0770-44AE-9F9D-8E1740718973}">
      <dgm:prSet/>
      <dgm:spPr/>
      <dgm:t>
        <a:bodyPr/>
        <a:lstStyle/>
        <a:p>
          <a:endParaRPr lang="it-IT"/>
        </a:p>
      </dgm:t>
    </dgm:pt>
    <dgm:pt modelId="{1283BABE-6FA1-43DC-93C8-2965EFB82651}" type="sibTrans" cxnId="{AA25CBAF-0770-44AE-9F9D-8E1740718973}">
      <dgm:prSet/>
      <dgm:spPr>
        <a:solidFill>
          <a:schemeClr val="tx1"/>
        </a:solidFill>
      </dgm:spPr>
      <dgm:t>
        <a:bodyPr/>
        <a:lstStyle/>
        <a:p>
          <a:endParaRPr lang="it-IT"/>
        </a:p>
      </dgm:t>
    </dgm:pt>
    <dgm:pt modelId="{AE966E10-BB0F-448E-9F9B-1149886EA136}" type="pres">
      <dgm:prSet presAssocID="{ADEBC677-5127-4250-A040-382EC384AA68}" presName="cycle" presStyleCnt="0">
        <dgm:presLayoutVars>
          <dgm:dir/>
          <dgm:resizeHandles val="exact"/>
        </dgm:presLayoutVars>
      </dgm:prSet>
      <dgm:spPr/>
    </dgm:pt>
    <dgm:pt modelId="{DF12E746-0867-4643-BB1F-6925A64FB79D}" type="pres">
      <dgm:prSet presAssocID="{14A72F18-070F-4205-AECC-6F02D2FB96D6}" presName="dummy" presStyleCnt="0"/>
      <dgm:spPr/>
    </dgm:pt>
    <dgm:pt modelId="{F3186FE7-53B0-442F-92D9-CB92D00E2D31}" type="pres">
      <dgm:prSet presAssocID="{14A72F18-070F-4205-AECC-6F02D2FB96D6}" presName="node" presStyleLbl="revTx" presStyleIdx="0" presStyleCnt="6" custScaleX="128059" custScaleY="76273" custRadScaleRad="98676" custRadScaleInc="24369">
        <dgm:presLayoutVars>
          <dgm:bulletEnabled val="1"/>
        </dgm:presLayoutVars>
      </dgm:prSet>
      <dgm:spPr/>
    </dgm:pt>
    <dgm:pt modelId="{87EA8BB6-B3FB-4312-B158-DE18EE773EAA}" type="pres">
      <dgm:prSet presAssocID="{D26864BA-FFD0-4621-B85C-BC16839B2005}" presName="sibTrans" presStyleLbl="node1" presStyleIdx="0" presStyleCnt="6"/>
      <dgm:spPr/>
    </dgm:pt>
    <dgm:pt modelId="{A9D097C3-6BE7-4EC5-84D0-2537462B2A54}" type="pres">
      <dgm:prSet presAssocID="{FC617763-4E30-4E84-A3CF-CD6EE211B1A5}" presName="dummy" presStyleCnt="0"/>
      <dgm:spPr/>
    </dgm:pt>
    <dgm:pt modelId="{AAD14585-71F4-43AB-B7FA-31F42D42AC52}" type="pres">
      <dgm:prSet presAssocID="{FC617763-4E30-4E84-A3CF-CD6EE211B1A5}" presName="node" presStyleLbl="revTx" presStyleIdx="1" presStyleCnt="6">
        <dgm:presLayoutVars>
          <dgm:bulletEnabled val="1"/>
        </dgm:presLayoutVars>
      </dgm:prSet>
      <dgm:spPr/>
    </dgm:pt>
    <dgm:pt modelId="{8B1D3DB0-B040-4878-978A-AE41EDB1AF67}" type="pres">
      <dgm:prSet presAssocID="{8108275A-8908-4359-9CD3-9308BF6901D3}" presName="sibTrans" presStyleLbl="node1" presStyleIdx="1" presStyleCnt="6"/>
      <dgm:spPr/>
    </dgm:pt>
    <dgm:pt modelId="{B6F667AF-BFFE-4010-8A64-C45481FBF65A}" type="pres">
      <dgm:prSet presAssocID="{F58DE87D-755E-45A5-B836-762E19884B76}" presName="dummy" presStyleCnt="0"/>
      <dgm:spPr/>
    </dgm:pt>
    <dgm:pt modelId="{414C310D-84DA-4FF2-959E-DDA7978CB1EE}" type="pres">
      <dgm:prSet presAssocID="{F58DE87D-755E-45A5-B836-762E19884B76}" presName="node" presStyleLbl="revTx" presStyleIdx="2" presStyleCnt="6" custScaleX="151878" custRadScaleRad="96464" custRadScaleInc="-34428">
        <dgm:presLayoutVars>
          <dgm:bulletEnabled val="1"/>
        </dgm:presLayoutVars>
      </dgm:prSet>
      <dgm:spPr/>
    </dgm:pt>
    <dgm:pt modelId="{0CD25D73-1D24-4A83-8DE2-11BCB075FC34}" type="pres">
      <dgm:prSet presAssocID="{43F2DAFF-47E6-457C-8EB7-ED15654F0690}" presName="sibTrans" presStyleLbl="node1" presStyleIdx="2" presStyleCnt="6" custScaleY="98762" custLinFactNeighborX="1530" custLinFactNeighborY="-780"/>
      <dgm:spPr/>
    </dgm:pt>
    <dgm:pt modelId="{AD2CEEF2-EAB3-42D0-A29B-499CF236B550}" type="pres">
      <dgm:prSet presAssocID="{3B6827AF-3362-4473-AA5C-14C1E7B393FE}" presName="dummy" presStyleCnt="0"/>
      <dgm:spPr/>
    </dgm:pt>
    <dgm:pt modelId="{B2742466-860C-4B12-8AB3-B8AAA37084CB}" type="pres">
      <dgm:prSet presAssocID="{3B6827AF-3362-4473-AA5C-14C1E7B393FE}" presName="node" presStyleLbl="revTx" presStyleIdx="3" presStyleCnt="6" custScaleX="166951">
        <dgm:presLayoutVars>
          <dgm:bulletEnabled val="1"/>
        </dgm:presLayoutVars>
      </dgm:prSet>
      <dgm:spPr/>
    </dgm:pt>
    <dgm:pt modelId="{479CFB5B-2A2F-40D2-AC68-E171FC711933}" type="pres">
      <dgm:prSet presAssocID="{6E321A45-D7D2-4ED1-9980-2752DD0B900F}" presName="sibTrans" presStyleLbl="node1" presStyleIdx="3" presStyleCnt="6"/>
      <dgm:spPr/>
    </dgm:pt>
    <dgm:pt modelId="{DA522A18-C35C-47F9-A418-25B0C61CEAED}" type="pres">
      <dgm:prSet presAssocID="{2396A198-EC54-4660-95BE-BD52A653F74E}" presName="dummy" presStyleCnt="0"/>
      <dgm:spPr/>
    </dgm:pt>
    <dgm:pt modelId="{0B267A23-ED33-4706-80A1-1AFC2A1563E3}" type="pres">
      <dgm:prSet presAssocID="{2396A198-EC54-4660-95BE-BD52A653F74E}" presName="node" presStyleLbl="revTx" presStyleIdx="4" presStyleCnt="6" custScaleX="120523">
        <dgm:presLayoutVars>
          <dgm:bulletEnabled val="1"/>
        </dgm:presLayoutVars>
      </dgm:prSet>
      <dgm:spPr/>
    </dgm:pt>
    <dgm:pt modelId="{EC511A5F-33C0-405F-865B-BEE4D7686F8F}" type="pres">
      <dgm:prSet presAssocID="{522BEE6E-301E-45F9-8AE1-F33E92E2E6EA}" presName="sibTrans" presStyleLbl="node1" presStyleIdx="4" presStyleCnt="6" custScaleX="100344" custLinFactNeighborX="-86" custLinFactNeighborY="-161"/>
      <dgm:spPr/>
    </dgm:pt>
    <dgm:pt modelId="{969B441B-E6F8-4411-97F2-C652E1A5CDC3}" type="pres">
      <dgm:prSet presAssocID="{90C7865D-F6FA-42A5-A51A-4B8572236AA0}" presName="dummy" presStyleCnt="0"/>
      <dgm:spPr/>
    </dgm:pt>
    <dgm:pt modelId="{DE703D9A-8618-4D18-8A16-11C4ABDE0BD2}" type="pres">
      <dgm:prSet presAssocID="{90C7865D-F6FA-42A5-A51A-4B8572236AA0}" presName="node" presStyleLbl="revTx" presStyleIdx="5" presStyleCnt="6" custScaleX="128059" custRadScaleRad="98255" custRadScaleInc="-22600">
        <dgm:presLayoutVars>
          <dgm:bulletEnabled val="1"/>
        </dgm:presLayoutVars>
      </dgm:prSet>
      <dgm:spPr/>
    </dgm:pt>
    <dgm:pt modelId="{C4159EAF-3461-4267-8D03-D795A58482A7}" type="pres">
      <dgm:prSet presAssocID="{1283BABE-6FA1-43DC-93C8-2965EFB82651}" presName="sibTrans" presStyleLbl="node1" presStyleIdx="5" presStyleCnt="6"/>
      <dgm:spPr/>
    </dgm:pt>
  </dgm:ptLst>
  <dgm:cxnLst>
    <dgm:cxn modelId="{13480A0A-D14E-4301-BE8E-A1EDF46F86BA}" type="presOf" srcId="{FC617763-4E30-4E84-A3CF-CD6EE211B1A5}" destId="{AAD14585-71F4-43AB-B7FA-31F42D42AC52}" srcOrd="0" destOrd="0" presId="urn:microsoft.com/office/officeart/2005/8/layout/cycle1"/>
    <dgm:cxn modelId="{90430D2A-2669-4470-84D6-92F548A37C7C}" srcId="{ADEBC677-5127-4250-A040-382EC384AA68}" destId="{FC617763-4E30-4E84-A3CF-CD6EE211B1A5}" srcOrd="1" destOrd="0" parTransId="{41A29FA7-5BBC-4B79-BE89-9C65793EB9D9}" sibTransId="{8108275A-8908-4359-9CD3-9308BF6901D3}"/>
    <dgm:cxn modelId="{F25F2731-42C7-469A-83A9-BE40D8C5AB0D}" srcId="{ADEBC677-5127-4250-A040-382EC384AA68}" destId="{F58DE87D-755E-45A5-B836-762E19884B76}" srcOrd="2" destOrd="0" parTransId="{C2E48642-662D-4748-BB25-7AA5DEF39E7E}" sibTransId="{43F2DAFF-47E6-457C-8EB7-ED15654F0690}"/>
    <dgm:cxn modelId="{2015D635-5ABE-4BFA-A1A4-1E20A3A4DB1D}" type="presOf" srcId="{522BEE6E-301E-45F9-8AE1-F33E92E2E6EA}" destId="{EC511A5F-33C0-405F-865B-BEE4D7686F8F}" srcOrd="0" destOrd="0" presId="urn:microsoft.com/office/officeart/2005/8/layout/cycle1"/>
    <dgm:cxn modelId="{87B80E3D-E510-421D-99F0-FB61421EE293}" type="presOf" srcId="{6E321A45-D7D2-4ED1-9980-2752DD0B900F}" destId="{479CFB5B-2A2F-40D2-AC68-E171FC711933}" srcOrd="0" destOrd="0" presId="urn:microsoft.com/office/officeart/2005/8/layout/cycle1"/>
    <dgm:cxn modelId="{96EC4842-5B06-445C-BB5D-E818745E740E}" type="presOf" srcId="{43F2DAFF-47E6-457C-8EB7-ED15654F0690}" destId="{0CD25D73-1D24-4A83-8DE2-11BCB075FC34}" srcOrd="0" destOrd="0" presId="urn:microsoft.com/office/officeart/2005/8/layout/cycle1"/>
    <dgm:cxn modelId="{767FA778-6BC5-4048-9F0F-0835BC90DC07}" srcId="{ADEBC677-5127-4250-A040-382EC384AA68}" destId="{2396A198-EC54-4660-95BE-BD52A653F74E}" srcOrd="4" destOrd="0" parTransId="{CED0E7E5-7379-4D90-80A7-DF42ADA9F9CE}" sibTransId="{522BEE6E-301E-45F9-8AE1-F33E92E2E6EA}"/>
    <dgm:cxn modelId="{02175459-9BE4-4E56-AD46-0503508CD492}" type="presOf" srcId="{F58DE87D-755E-45A5-B836-762E19884B76}" destId="{414C310D-84DA-4FF2-959E-DDA7978CB1EE}" srcOrd="0" destOrd="0" presId="urn:microsoft.com/office/officeart/2005/8/layout/cycle1"/>
    <dgm:cxn modelId="{746E4A7E-8E5A-48A8-8942-0E7841968780}" type="presOf" srcId="{1283BABE-6FA1-43DC-93C8-2965EFB82651}" destId="{C4159EAF-3461-4267-8D03-D795A58482A7}" srcOrd="0" destOrd="0" presId="urn:microsoft.com/office/officeart/2005/8/layout/cycle1"/>
    <dgm:cxn modelId="{2136EB90-661D-4570-A512-08EF1FD6DA85}" type="presOf" srcId="{D26864BA-FFD0-4621-B85C-BC16839B2005}" destId="{87EA8BB6-B3FB-4312-B158-DE18EE773EAA}" srcOrd="0" destOrd="0" presId="urn:microsoft.com/office/officeart/2005/8/layout/cycle1"/>
    <dgm:cxn modelId="{966A0692-2034-4093-A78C-92622E739E1C}" type="presOf" srcId="{ADEBC677-5127-4250-A040-382EC384AA68}" destId="{AE966E10-BB0F-448E-9F9B-1149886EA136}" srcOrd="0" destOrd="0" presId="urn:microsoft.com/office/officeart/2005/8/layout/cycle1"/>
    <dgm:cxn modelId="{AA25CBAF-0770-44AE-9F9D-8E1740718973}" srcId="{ADEBC677-5127-4250-A040-382EC384AA68}" destId="{90C7865D-F6FA-42A5-A51A-4B8572236AA0}" srcOrd="5" destOrd="0" parTransId="{C33FAC00-DD07-43A1-9591-098A26E666B6}" sibTransId="{1283BABE-6FA1-43DC-93C8-2965EFB82651}"/>
    <dgm:cxn modelId="{4FC3EDB9-7779-4CE9-9144-190425EAA513}" type="presOf" srcId="{90C7865D-F6FA-42A5-A51A-4B8572236AA0}" destId="{DE703D9A-8618-4D18-8A16-11C4ABDE0BD2}" srcOrd="0" destOrd="0" presId="urn:microsoft.com/office/officeart/2005/8/layout/cycle1"/>
    <dgm:cxn modelId="{9FD4B7BB-346C-42B7-ACB1-E0C160FCD148}" type="presOf" srcId="{14A72F18-070F-4205-AECC-6F02D2FB96D6}" destId="{F3186FE7-53B0-442F-92D9-CB92D00E2D31}" srcOrd="0" destOrd="0" presId="urn:microsoft.com/office/officeart/2005/8/layout/cycle1"/>
    <dgm:cxn modelId="{EBDDA5D2-6706-4AAA-B248-C64473D1A72C}" srcId="{ADEBC677-5127-4250-A040-382EC384AA68}" destId="{14A72F18-070F-4205-AECC-6F02D2FB96D6}" srcOrd="0" destOrd="0" parTransId="{BE79AC58-D072-48A7-9167-8AABF0FF0668}" sibTransId="{D26864BA-FFD0-4621-B85C-BC16839B2005}"/>
    <dgm:cxn modelId="{18DEE0D3-8A7B-4B68-B33D-7FF939D24F59}" type="presOf" srcId="{3B6827AF-3362-4473-AA5C-14C1E7B393FE}" destId="{B2742466-860C-4B12-8AB3-B8AAA37084CB}" srcOrd="0" destOrd="0" presId="urn:microsoft.com/office/officeart/2005/8/layout/cycle1"/>
    <dgm:cxn modelId="{4D8919D8-9E2B-4E6D-8D41-D2AA5FA951E8}" type="presOf" srcId="{2396A198-EC54-4660-95BE-BD52A653F74E}" destId="{0B267A23-ED33-4706-80A1-1AFC2A1563E3}" srcOrd="0" destOrd="0" presId="urn:microsoft.com/office/officeart/2005/8/layout/cycle1"/>
    <dgm:cxn modelId="{838DFCF1-648E-4280-BAAC-C1222AE63689}" type="presOf" srcId="{8108275A-8908-4359-9CD3-9308BF6901D3}" destId="{8B1D3DB0-B040-4878-978A-AE41EDB1AF67}" srcOrd="0" destOrd="0" presId="urn:microsoft.com/office/officeart/2005/8/layout/cycle1"/>
    <dgm:cxn modelId="{72B7D4F7-61FC-401A-BD3B-316ABDAABD4E}" srcId="{ADEBC677-5127-4250-A040-382EC384AA68}" destId="{3B6827AF-3362-4473-AA5C-14C1E7B393FE}" srcOrd="3" destOrd="0" parTransId="{C8823529-A415-4E66-B07D-EBB8B6E47B26}" sibTransId="{6E321A45-D7D2-4ED1-9980-2752DD0B900F}"/>
    <dgm:cxn modelId="{A0E06782-6A35-429D-8B27-4CB9593E7E87}" type="presParOf" srcId="{AE966E10-BB0F-448E-9F9B-1149886EA136}" destId="{DF12E746-0867-4643-BB1F-6925A64FB79D}" srcOrd="0" destOrd="0" presId="urn:microsoft.com/office/officeart/2005/8/layout/cycle1"/>
    <dgm:cxn modelId="{D9688E66-70C4-4173-9E5B-055ADAF6104A}" type="presParOf" srcId="{AE966E10-BB0F-448E-9F9B-1149886EA136}" destId="{F3186FE7-53B0-442F-92D9-CB92D00E2D31}" srcOrd="1" destOrd="0" presId="urn:microsoft.com/office/officeart/2005/8/layout/cycle1"/>
    <dgm:cxn modelId="{E522C1F6-CBD8-41EE-8101-86182C0F1D93}" type="presParOf" srcId="{AE966E10-BB0F-448E-9F9B-1149886EA136}" destId="{87EA8BB6-B3FB-4312-B158-DE18EE773EAA}" srcOrd="2" destOrd="0" presId="urn:microsoft.com/office/officeart/2005/8/layout/cycle1"/>
    <dgm:cxn modelId="{60120BB7-6D50-40D8-84A0-DFF4A091FE0F}" type="presParOf" srcId="{AE966E10-BB0F-448E-9F9B-1149886EA136}" destId="{A9D097C3-6BE7-4EC5-84D0-2537462B2A54}" srcOrd="3" destOrd="0" presId="urn:microsoft.com/office/officeart/2005/8/layout/cycle1"/>
    <dgm:cxn modelId="{72A5DB6F-7B9D-4CBD-B95F-41AD3A644DDC}" type="presParOf" srcId="{AE966E10-BB0F-448E-9F9B-1149886EA136}" destId="{AAD14585-71F4-43AB-B7FA-31F42D42AC52}" srcOrd="4" destOrd="0" presId="urn:microsoft.com/office/officeart/2005/8/layout/cycle1"/>
    <dgm:cxn modelId="{421535D7-CCAC-43F9-B206-867C96D33C76}" type="presParOf" srcId="{AE966E10-BB0F-448E-9F9B-1149886EA136}" destId="{8B1D3DB0-B040-4878-978A-AE41EDB1AF67}" srcOrd="5" destOrd="0" presId="urn:microsoft.com/office/officeart/2005/8/layout/cycle1"/>
    <dgm:cxn modelId="{86219928-0EC8-4BBC-9469-488876137FEF}" type="presParOf" srcId="{AE966E10-BB0F-448E-9F9B-1149886EA136}" destId="{B6F667AF-BFFE-4010-8A64-C45481FBF65A}" srcOrd="6" destOrd="0" presId="urn:microsoft.com/office/officeart/2005/8/layout/cycle1"/>
    <dgm:cxn modelId="{D02F789C-07EA-4A7B-970C-8A5F2B2AD5E9}" type="presParOf" srcId="{AE966E10-BB0F-448E-9F9B-1149886EA136}" destId="{414C310D-84DA-4FF2-959E-DDA7978CB1EE}" srcOrd="7" destOrd="0" presId="urn:microsoft.com/office/officeart/2005/8/layout/cycle1"/>
    <dgm:cxn modelId="{16D31EF6-F8F0-4D58-9783-1FC7374032D3}" type="presParOf" srcId="{AE966E10-BB0F-448E-9F9B-1149886EA136}" destId="{0CD25D73-1D24-4A83-8DE2-11BCB075FC34}" srcOrd="8" destOrd="0" presId="urn:microsoft.com/office/officeart/2005/8/layout/cycle1"/>
    <dgm:cxn modelId="{11008227-E8CB-4F24-B9F8-F50F2A03DBBD}" type="presParOf" srcId="{AE966E10-BB0F-448E-9F9B-1149886EA136}" destId="{AD2CEEF2-EAB3-42D0-A29B-499CF236B550}" srcOrd="9" destOrd="0" presId="urn:microsoft.com/office/officeart/2005/8/layout/cycle1"/>
    <dgm:cxn modelId="{BDB6EECA-816C-4FF8-9584-29BE3BEA3B76}" type="presParOf" srcId="{AE966E10-BB0F-448E-9F9B-1149886EA136}" destId="{B2742466-860C-4B12-8AB3-B8AAA37084CB}" srcOrd="10" destOrd="0" presId="urn:microsoft.com/office/officeart/2005/8/layout/cycle1"/>
    <dgm:cxn modelId="{753ACBD3-6881-4E63-8F67-17886FB281B0}" type="presParOf" srcId="{AE966E10-BB0F-448E-9F9B-1149886EA136}" destId="{479CFB5B-2A2F-40D2-AC68-E171FC711933}" srcOrd="11" destOrd="0" presId="urn:microsoft.com/office/officeart/2005/8/layout/cycle1"/>
    <dgm:cxn modelId="{1863B761-83D8-45AC-BD02-D2B747255A7A}" type="presParOf" srcId="{AE966E10-BB0F-448E-9F9B-1149886EA136}" destId="{DA522A18-C35C-47F9-A418-25B0C61CEAED}" srcOrd="12" destOrd="0" presId="urn:microsoft.com/office/officeart/2005/8/layout/cycle1"/>
    <dgm:cxn modelId="{B33BD7E5-A20F-45B6-91B0-728E86E52C95}" type="presParOf" srcId="{AE966E10-BB0F-448E-9F9B-1149886EA136}" destId="{0B267A23-ED33-4706-80A1-1AFC2A1563E3}" srcOrd="13" destOrd="0" presId="urn:microsoft.com/office/officeart/2005/8/layout/cycle1"/>
    <dgm:cxn modelId="{8895FB73-98F3-4F59-AFA4-5EB39C389941}" type="presParOf" srcId="{AE966E10-BB0F-448E-9F9B-1149886EA136}" destId="{EC511A5F-33C0-405F-865B-BEE4D7686F8F}" srcOrd="14" destOrd="0" presId="urn:microsoft.com/office/officeart/2005/8/layout/cycle1"/>
    <dgm:cxn modelId="{95FA5373-E375-4FD8-A40D-99D23197FB67}" type="presParOf" srcId="{AE966E10-BB0F-448E-9F9B-1149886EA136}" destId="{969B441B-E6F8-4411-97F2-C652E1A5CDC3}" srcOrd="15" destOrd="0" presId="urn:microsoft.com/office/officeart/2005/8/layout/cycle1"/>
    <dgm:cxn modelId="{816BF745-61E8-4F9D-9590-AAE88248F5BF}" type="presParOf" srcId="{AE966E10-BB0F-448E-9F9B-1149886EA136}" destId="{DE703D9A-8618-4D18-8A16-11C4ABDE0BD2}" srcOrd="16" destOrd="0" presId="urn:microsoft.com/office/officeart/2005/8/layout/cycle1"/>
    <dgm:cxn modelId="{38F9E3F1-E566-42F1-9FA4-D3E2C5226F8E}" type="presParOf" srcId="{AE966E10-BB0F-448E-9F9B-1149886EA136}" destId="{C4159EAF-3461-4267-8D03-D795A58482A7}" srcOrd="17"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6565304-44CC-456E-924D-CC3DE7480037}" type="doc">
      <dgm:prSet loTypeId="urn:microsoft.com/office/officeart/2005/8/layout/hProcess10#1" loCatId="process" qsTypeId="urn:microsoft.com/office/officeart/2005/8/quickstyle/simple1" qsCatId="simple" csTypeId="urn:microsoft.com/office/officeart/2005/8/colors/accent1_2" csCatId="accent1" phldr="1"/>
      <dgm:spPr/>
      <dgm:t>
        <a:bodyPr/>
        <a:lstStyle/>
        <a:p>
          <a:endParaRPr lang="it-IT"/>
        </a:p>
      </dgm:t>
    </dgm:pt>
    <dgm:pt modelId="{EC5506A9-90F1-4294-8EC0-652CE933A7D3}">
      <dgm:prSet phldrT="[Testo]"/>
      <dgm:spPr>
        <a:solidFill>
          <a:srgbClr val="FFC000"/>
        </a:solidFill>
        <a:ln>
          <a:solidFill>
            <a:schemeClr val="accent1"/>
          </a:solidFill>
        </a:ln>
      </dgm:spPr>
      <dgm:t>
        <a:bodyPr/>
        <a:lstStyle/>
        <a:p>
          <a:r>
            <a:rPr lang="it-IT" dirty="0">
              <a:solidFill>
                <a:schemeClr val="tx1"/>
              </a:solidFill>
            </a:rPr>
            <a:t>Le conoscenze </a:t>
          </a:r>
          <a:r>
            <a:rPr lang="it-IT" dirty="0" err="1">
              <a:solidFill>
                <a:schemeClr val="tx1"/>
              </a:solidFill>
            </a:rPr>
            <a:t>metacognitive</a:t>
          </a:r>
          <a:endParaRPr lang="it-IT" dirty="0">
            <a:solidFill>
              <a:schemeClr val="tx1"/>
            </a:solidFill>
          </a:endParaRPr>
        </a:p>
      </dgm:t>
    </dgm:pt>
    <dgm:pt modelId="{993CFCA4-0D5F-48E3-9037-F7B250064B93}" type="parTrans" cxnId="{55863F42-2014-4FE9-9E57-9B3F0636EC18}">
      <dgm:prSet/>
      <dgm:spPr/>
      <dgm:t>
        <a:bodyPr/>
        <a:lstStyle/>
        <a:p>
          <a:endParaRPr lang="it-IT"/>
        </a:p>
      </dgm:t>
    </dgm:pt>
    <dgm:pt modelId="{EC1F53D4-0B90-40C7-9F3F-F2CFC0B21FD4}" type="sibTrans" cxnId="{55863F42-2014-4FE9-9E57-9B3F0636EC18}">
      <dgm:prSet/>
      <dgm:spPr>
        <a:ln>
          <a:solidFill>
            <a:schemeClr val="tx1"/>
          </a:solidFill>
        </a:ln>
      </dgm:spPr>
      <dgm:t>
        <a:bodyPr/>
        <a:lstStyle/>
        <a:p>
          <a:endParaRPr lang="it-IT"/>
        </a:p>
      </dgm:t>
    </dgm:pt>
    <dgm:pt modelId="{E82CA048-FE0D-4411-B139-F716EF1235EF}">
      <dgm:prSet phldrT="[Testo]"/>
      <dgm:spPr>
        <a:solidFill>
          <a:srgbClr val="FFC000"/>
        </a:solidFill>
        <a:ln>
          <a:solidFill>
            <a:schemeClr val="accent1"/>
          </a:solidFill>
        </a:ln>
      </dgm:spPr>
      <dgm:t>
        <a:bodyPr/>
        <a:lstStyle/>
        <a:p>
          <a:r>
            <a:rPr lang="it-IT" dirty="0">
              <a:solidFill>
                <a:schemeClr val="tx1"/>
              </a:solidFill>
            </a:rPr>
            <a:t>Conoscenze strategiche </a:t>
          </a:r>
        </a:p>
      </dgm:t>
    </dgm:pt>
    <dgm:pt modelId="{B02BF5CB-C666-4E2A-B01B-E155183FB118}" type="parTrans" cxnId="{6F381A3E-BBB8-43DB-A97E-C9ADE5A7C4DC}">
      <dgm:prSet/>
      <dgm:spPr/>
      <dgm:t>
        <a:bodyPr/>
        <a:lstStyle/>
        <a:p>
          <a:endParaRPr lang="it-IT"/>
        </a:p>
      </dgm:t>
    </dgm:pt>
    <dgm:pt modelId="{255AFEB7-1DDD-42FA-A120-6B955374A2FB}" type="sibTrans" cxnId="{6F381A3E-BBB8-43DB-A97E-C9ADE5A7C4DC}">
      <dgm:prSet/>
      <dgm:spPr/>
      <dgm:t>
        <a:bodyPr/>
        <a:lstStyle/>
        <a:p>
          <a:endParaRPr lang="it-IT"/>
        </a:p>
      </dgm:t>
    </dgm:pt>
    <dgm:pt modelId="{27D76DBD-D968-456C-85CD-BF313913F48C}">
      <dgm:prSet phldrT="[Testo]"/>
      <dgm:spPr>
        <a:solidFill>
          <a:srgbClr val="FFC000"/>
        </a:solidFill>
        <a:ln>
          <a:solidFill>
            <a:schemeClr val="accent1"/>
          </a:solidFill>
        </a:ln>
      </dgm:spPr>
      <dgm:t>
        <a:bodyPr/>
        <a:lstStyle/>
        <a:p>
          <a:r>
            <a:rPr lang="it-IT" dirty="0">
              <a:solidFill>
                <a:schemeClr val="tx1"/>
              </a:solidFill>
            </a:rPr>
            <a:t>Idee e convinzioni sul funzionamento della mente</a:t>
          </a:r>
        </a:p>
      </dgm:t>
    </dgm:pt>
    <dgm:pt modelId="{D22F1579-888A-4407-8C00-A1BB4AAF1347}" type="parTrans" cxnId="{69CE7A78-421C-426E-9AB5-5DD62AE0612A}">
      <dgm:prSet/>
      <dgm:spPr/>
      <dgm:t>
        <a:bodyPr/>
        <a:lstStyle/>
        <a:p>
          <a:endParaRPr lang="it-IT"/>
        </a:p>
      </dgm:t>
    </dgm:pt>
    <dgm:pt modelId="{E779E811-F19C-4E85-A24D-E80D08391B51}" type="sibTrans" cxnId="{69CE7A78-421C-426E-9AB5-5DD62AE0612A}">
      <dgm:prSet/>
      <dgm:spPr/>
      <dgm:t>
        <a:bodyPr/>
        <a:lstStyle/>
        <a:p>
          <a:endParaRPr lang="it-IT"/>
        </a:p>
      </dgm:t>
    </dgm:pt>
    <dgm:pt modelId="{71901F83-6481-4750-A450-5C701C004CEB}">
      <dgm:prSet phldrT="[Testo]"/>
      <dgm:spPr>
        <a:solidFill>
          <a:srgbClr val="FFC000"/>
        </a:solidFill>
        <a:ln>
          <a:solidFill>
            <a:schemeClr val="accent1"/>
          </a:solidFill>
        </a:ln>
      </dgm:spPr>
      <dgm:t>
        <a:bodyPr/>
        <a:lstStyle/>
        <a:p>
          <a:r>
            <a:rPr lang="it-IT" dirty="0">
              <a:solidFill>
                <a:schemeClr val="tx1"/>
              </a:solidFill>
            </a:rPr>
            <a:t>Conoscenze relative al compito</a:t>
          </a:r>
        </a:p>
      </dgm:t>
    </dgm:pt>
    <dgm:pt modelId="{A49CC4B5-E41E-4089-BE39-3B15EE063C22}" type="parTrans" cxnId="{4E81B034-91B1-45D0-899A-7226FF94953F}">
      <dgm:prSet/>
      <dgm:spPr/>
      <dgm:t>
        <a:bodyPr/>
        <a:lstStyle/>
        <a:p>
          <a:endParaRPr lang="it-IT"/>
        </a:p>
      </dgm:t>
    </dgm:pt>
    <dgm:pt modelId="{FA3B016D-DEDC-4CDE-B4BB-BADB047205C6}" type="sibTrans" cxnId="{4E81B034-91B1-45D0-899A-7226FF94953F}">
      <dgm:prSet/>
      <dgm:spPr/>
      <dgm:t>
        <a:bodyPr/>
        <a:lstStyle/>
        <a:p>
          <a:endParaRPr lang="it-IT"/>
        </a:p>
      </dgm:t>
    </dgm:pt>
    <dgm:pt modelId="{AC9EBA02-F48C-4FA8-8ECA-C8326BE583F1}">
      <dgm:prSet phldrT="[Testo]"/>
      <dgm:spPr>
        <a:solidFill>
          <a:srgbClr val="FFC000"/>
        </a:solidFill>
        <a:ln>
          <a:solidFill>
            <a:schemeClr val="accent1"/>
          </a:solidFill>
        </a:ln>
      </dgm:spPr>
      <dgm:t>
        <a:bodyPr/>
        <a:lstStyle/>
        <a:p>
          <a:r>
            <a:rPr lang="it-IT" dirty="0">
              <a:solidFill>
                <a:schemeClr val="tx1"/>
              </a:solidFill>
            </a:rPr>
            <a:t>Attribuzioni date a successi e insuccessi</a:t>
          </a:r>
        </a:p>
      </dgm:t>
    </dgm:pt>
    <dgm:pt modelId="{2A464EF8-481D-45EE-AABF-4179656AC858}" type="parTrans" cxnId="{11401DE4-E75D-492B-B60C-4214F34965E4}">
      <dgm:prSet/>
      <dgm:spPr/>
      <dgm:t>
        <a:bodyPr/>
        <a:lstStyle/>
        <a:p>
          <a:endParaRPr lang="it-IT"/>
        </a:p>
      </dgm:t>
    </dgm:pt>
    <dgm:pt modelId="{B79000BF-7B3E-464B-B009-A9A2AC69B6BB}" type="sibTrans" cxnId="{11401DE4-E75D-492B-B60C-4214F34965E4}">
      <dgm:prSet/>
      <dgm:spPr/>
      <dgm:t>
        <a:bodyPr/>
        <a:lstStyle/>
        <a:p>
          <a:endParaRPr lang="it-IT"/>
        </a:p>
      </dgm:t>
    </dgm:pt>
    <dgm:pt modelId="{56A5C172-13A5-4166-B810-1B9604E5B249}">
      <dgm:prSet phldrT="[Testo]"/>
      <dgm:spPr>
        <a:solidFill>
          <a:srgbClr val="92D050"/>
        </a:solidFill>
      </dgm:spPr>
      <dgm:t>
        <a:bodyPr/>
        <a:lstStyle/>
        <a:p>
          <a:r>
            <a:rPr lang="it-IT" b="1" dirty="0">
              <a:solidFill>
                <a:schemeClr val="tx1"/>
              </a:solidFill>
            </a:rPr>
            <a:t>Revisione delle strategie utilizzate</a:t>
          </a:r>
        </a:p>
      </dgm:t>
    </dgm:pt>
    <dgm:pt modelId="{AFCE4741-4C22-45FC-849B-7CDD815B4558}">
      <dgm:prSet phldrT="[Testo]"/>
      <dgm:spPr>
        <a:solidFill>
          <a:srgbClr val="92D050"/>
        </a:solidFill>
      </dgm:spPr>
      <dgm:t>
        <a:bodyPr/>
        <a:lstStyle/>
        <a:p>
          <a:r>
            <a:rPr lang="it-IT" b="1" dirty="0">
              <a:solidFill>
                <a:schemeClr val="tx1"/>
              </a:solidFill>
            </a:rPr>
            <a:t>Valutazione del livello di comprensione e memorizzazione</a:t>
          </a:r>
        </a:p>
      </dgm:t>
    </dgm:pt>
    <dgm:pt modelId="{B5BF80E9-891F-4F0F-8E6F-5495D602BB97}">
      <dgm:prSet phldrT="[Testo]"/>
      <dgm:spPr>
        <a:solidFill>
          <a:srgbClr val="92D050"/>
        </a:solidFill>
      </dgm:spPr>
      <dgm:t>
        <a:bodyPr/>
        <a:lstStyle/>
        <a:p>
          <a:r>
            <a:rPr lang="it-IT" b="1" dirty="0">
              <a:solidFill>
                <a:schemeClr val="tx1"/>
              </a:solidFill>
            </a:rPr>
            <a:t>Scelta di strategie adatte al compito</a:t>
          </a:r>
        </a:p>
      </dgm:t>
    </dgm:pt>
    <dgm:pt modelId="{2265D072-6215-4DA5-862D-7525C6CA44B7}">
      <dgm:prSet phldrT="[Testo]"/>
      <dgm:spPr>
        <a:solidFill>
          <a:srgbClr val="92D050"/>
        </a:solidFill>
      </dgm:spPr>
      <dgm:t>
        <a:bodyPr/>
        <a:lstStyle/>
        <a:p>
          <a:r>
            <a:rPr lang="it-IT" b="1" dirty="0">
              <a:solidFill>
                <a:schemeClr val="tx1"/>
              </a:solidFill>
            </a:rPr>
            <a:t>Le attività </a:t>
          </a:r>
          <a:r>
            <a:rPr lang="it-IT" b="1" dirty="0" err="1">
              <a:solidFill>
                <a:schemeClr val="tx1"/>
              </a:solidFill>
            </a:rPr>
            <a:t>metacognitive</a:t>
          </a:r>
          <a:endParaRPr lang="it-IT" b="1" dirty="0">
            <a:solidFill>
              <a:schemeClr val="tx1"/>
            </a:solidFill>
          </a:endParaRPr>
        </a:p>
      </dgm:t>
    </dgm:pt>
    <dgm:pt modelId="{04B47ED2-B117-4738-BA0F-96ABE8F0F1F5}" type="sibTrans" cxnId="{E67C3BD6-CE82-445E-9E88-EBF7385B3B68}">
      <dgm:prSet/>
      <dgm:spPr/>
      <dgm:t>
        <a:bodyPr/>
        <a:lstStyle/>
        <a:p>
          <a:endParaRPr lang="it-IT"/>
        </a:p>
      </dgm:t>
    </dgm:pt>
    <dgm:pt modelId="{4D2CF495-98F5-478D-A728-71AD0B2BE797}" type="parTrans" cxnId="{E67C3BD6-CE82-445E-9E88-EBF7385B3B68}">
      <dgm:prSet/>
      <dgm:spPr/>
      <dgm:t>
        <a:bodyPr/>
        <a:lstStyle/>
        <a:p>
          <a:endParaRPr lang="it-IT"/>
        </a:p>
      </dgm:t>
    </dgm:pt>
    <dgm:pt modelId="{EA36EB31-F7C2-4162-A154-26074E216635}" type="sibTrans" cxnId="{0F49AB69-0911-4254-AA03-38DC352D7948}">
      <dgm:prSet/>
      <dgm:spPr/>
      <dgm:t>
        <a:bodyPr/>
        <a:lstStyle/>
        <a:p>
          <a:endParaRPr lang="it-IT"/>
        </a:p>
      </dgm:t>
    </dgm:pt>
    <dgm:pt modelId="{34E26BE8-B585-4AA2-9597-D70A691215BD}" type="parTrans" cxnId="{0F49AB69-0911-4254-AA03-38DC352D7948}">
      <dgm:prSet/>
      <dgm:spPr/>
      <dgm:t>
        <a:bodyPr/>
        <a:lstStyle/>
        <a:p>
          <a:endParaRPr lang="it-IT"/>
        </a:p>
      </dgm:t>
    </dgm:pt>
    <dgm:pt modelId="{AC177A69-7D8C-4DE2-8051-8E2EB57EDC28}" type="sibTrans" cxnId="{CA194F39-748D-4563-8F25-B74D270E5973}">
      <dgm:prSet/>
      <dgm:spPr/>
      <dgm:t>
        <a:bodyPr/>
        <a:lstStyle/>
        <a:p>
          <a:endParaRPr lang="it-IT"/>
        </a:p>
      </dgm:t>
    </dgm:pt>
    <dgm:pt modelId="{8E8FCB1A-FFBD-4C27-8967-3D96741348FD}" type="parTrans" cxnId="{CA194F39-748D-4563-8F25-B74D270E5973}">
      <dgm:prSet/>
      <dgm:spPr/>
      <dgm:t>
        <a:bodyPr/>
        <a:lstStyle/>
        <a:p>
          <a:endParaRPr lang="it-IT"/>
        </a:p>
      </dgm:t>
    </dgm:pt>
    <dgm:pt modelId="{A196C1B9-F737-47D6-8FED-A7FFA62324BB}" type="sibTrans" cxnId="{A88B64CA-C43E-4922-BC7F-B5A1EC1B15DA}">
      <dgm:prSet/>
      <dgm:spPr/>
      <dgm:t>
        <a:bodyPr/>
        <a:lstStyle/>
        <a:p>
          <a:endParaRPr lang="it-IT"/>
        </a:p>
      </dgm:t>
    </dgm:pt>
    <dgm:pt modelId="{4C1FFA88-736C-4FC2-853D-1570DF26FAE3}" type="parTrans" cxnId="{A88B64CA-C43E-4922-BC7F-B5A1EC1B15DA}">
      <dgm:prSet/>
      <dgm:spPr/>
      <dgm:t>
        <a:bodyPr/>
        <a:lstStyle/>
        <a:p>
          <a:endParaRPr lang="it-IT"/>
        </a:p>
      </dgm:t>
    </dgm:pt>
    <dgm:pt modelId="{04E3E90C-C7A9-446A-B77F-804C464EB1A4}" type="pres">
      <dgm:prSet presAssocID="{66565304-44CC-456E-924D-CC3DE7480037}" presName="Name0" presStyleCnt="0">
        <dgm:presLayoutVars>
          <dgm:dir/>
          <dgm:resizeHandles val="exact"/>
        </dgm:presLayoutVars>
      </dgm:prSet>
      <dgm:spPr/>
    </dgm:pt>
    <dgm:pt modelId="{D4033B49-622B-4242-9212-F5C43C950B27}" type="pres">
      <dgm:prSet presAssocID="{EC5506A9-90F1-4294-8EC0-652CE933A7D3}" presName="composite" presStyleCnt="0"/>
      <dgm:spPr/>
    </dgm:pt>
    <dgm:pt modelId="{F2054CAB-A5C6-4E61-91D4-2BE6964C1D5D}" type="pres">
      <dgm:prSet presAssocID="{EC5506A9-90F1-4294-8EC0-652CE933A7D3}" presName="imagSh" presStyleLbl="bgImgPlace1" presStyleIdx="0" presStyleCnt="2"/>
      <dgm:spPr/>
    </dgm:pt>
    <dgm:pt modelId="{A433239D-186A-4F8E-BE3C-543ABE70D89E}" type="pres">
      <dgm:prSet presAssocID="{EC5506A9-90F1-4294-8EC0-652CE933A7D3}" presName="txNode" presStyleLbl="node1" presStyleIdx="0" presStyleCnt="2" custLinFactNeighborX="-369" custLinFactNeighborY="13222">
        <dgm:presLayoutVars>
          <dgm:bulletEnabled val="1"/>
        </dgm:presLayoutVars>
      </dgm:prSet>
      <dgm:spPr/>
    </dgm:pt>
    <dgm:pt modelId="{8031EF9C-0806-4F32-B3A3-4C41905C6FB9}" type="pres">
      <dgm:prSet presAssocID="{EC1F53D4-0B90-40C7-9F3F-F2CFC0B21FD4}" presName="sibTrans" presStyleLbl="sibTrans2D1" presStyleIdx="0" presStyleCnt="1"/>
      <dgm:spPr/>
    </dgm:pt>
    <dgm:pt modelId="{E1A03E08-730E-4628-9EFA-29950BFF0F1E}" type="pres">
      <dgm:prSet presAssocID="{EC1F53D4-0B90-40C7-9F3F-F2CFC0B21FD4}" presName="connTx" presStyleLbl="sibTrans2D1" presStyleIdx="0" presStyleCnt="1"/>
      <dgm:spPr/>
    </dgm:pt>
    <dgm:pt modelId="{6A9FE629-469F-4809-A30E-F9B8E34F5CAF}" type="pres">
      <dgm:prSet presAssocID="{2265D072-6215-4DA5-862D-7525C6CA44B7}" presName="composite" presStyleCnt="0"/>
      <dgm:spPr/>
    </dgm:pt>
    <dgm:pt modelId="{C4D36556-39DB-413F-9151-DFCBFCF3075C}" type="pres">
      <dgm:prSet presAssocID="{2265D072-6215-4DA5-862D-7525C6CA44B7}" presName="imagSh" presStyleLbl="bgImgPlace1" presStyleIdx="1" presStyleCnt="2"/>
      <dgm:spPr/>
    </dgm:pt>
    <dgm:pt modelId="{9BCDAE71-8663-4B7A-91E5-84EF3A867E03}" type="pres">
      <dgm:prSet presAssocID="{2265D072-6215-4DA5-862D-7525C6CA44B7}" presName="txNode" presStyleLbl="node1" presStyleIdx="1" presStyleCnt="2" custLinFactNeighborX="-6669" custLinFactNeighborY="17862">
        <dgm:presLayoutVars>
          <dgm:bulletEnabled val="1"/>
        </dgm:presLayoutVars>
      </dgm:prSet>
      <dgm:spPr/>
    </dgm:pt>
  </dgm:ptLst>
  <dgm:cxnLst>
    <dgm:cxn modelId="{2315801A-BBAB-4038-A544-9E3572111FE2}" type="presOf" srcId="{2265D072-6215-4DA5-862D-7525C6CA44B7}" destId="{9BCDAE71-8663-4B7A-91E5-84EF3A867E03}" srcOrd="0" destOrd="0" presId="urn:microsoft.com/office/officeart/2005/8/layout/hProcess10#1"/>
    <dgm:cxn modelId="{4E81B034-91B1-45D0-899A-7226FF94953F}" srcId="{EC5506A9-90F1-4294-8EC0-652CE933A7D3}" destId="{71901F83-6481-4750-A450-5C701C004CEB}" srcOrd="2" destOrd="0" parTransId="{A49CC4B5-E41E-4089-BE39-3B15EE063C22}" sibTransId="{FA3B016D-DEDC-4CDE-B4BB-BADB047205C6}"/>
    <dgm:cxn modelId="{CA194F39-748D-4563-8F25-B74D270E5973}" srcId="{2265D072-6215-4DA5-862D-7525C6CA44B7}" destId="{AFCE4741-4C22-45FC-849B-7CDD815B4558}" srcOrd="1" destOrd="0" parTransId="{8E8FCB1A-FFBD-4C27-8967-3D96741348FD}" sibTransId="{AC177A69-7D8C-4DE2-8051-8E2EB57EDC28}"/>
    <dgm:cxn modelId="{6F381A3E-BBB8-43DB-A97E-C9ADE5A7C4DC}" srcId="{EC5506A9-90F1-4294-8EC0-652CE933A7D3}" destId="{E82CA048-FE0D-4411-B139-F716EF1235EF}" srcOrd="0" destOrd="0" parTransId="{B02BF5CB-C666-4E2A-B01B-E155183FB118}" sibTransId="{255AFEB7-1DDD-42FA-A120-6B955374A2FB}"/>
    <dgm:cxn modelId="{FB7E925D-F674-40E3-A77E-8515ADF7270F}" type="presOf" srcId="{E82CA048-FE0D-4411-B139-F716EF1235EF}" destId="{A433239D-186A-4F8E-BE3C-543ABE70D89E}" srcOrd="0" destOrd="1" presId="urn:microsoft.com/office/officeart/2005/8/layout/hProcess10#1"/>
    <dgm:cxn modelId="{55863F42-2014-4FE9-9E57-9B3F0636EC18}" srcId="{66565304-44CC-456E-924D-CC3DE7480037}" destId="{EC5506A9-90F1-4294-8EC0-652CE933A7D3}" srcOrd="0" destOrd="0" parTransId="{993CFCA4-0D5F-48E3-9037-F7B250064B93}" sibTransId="{EC1F53D4-0B90-40C7-9F3F-F2CFC0B21FD4}"/>
    <dgm:cxn modelId="{0590E743-5EDB-4F59-9D34-18992C85991C}" type="presOf" srcId="{66565304-44CC-456E-924D-CC3DE7480037}" destId="{04E3E90C-C7A9-446A-B77F-804C464EB1A4}" srcOrd="0" destOrd="0" presId="urn:microsoft.com/office/officeart/2005/8/layout/hProcess10#1"/>
    <dgm:cxn modelId="{5B842D64-CA5D-4292-A696-B55DA113ED27}" type="presOf" srcId="{AFCE4741-4C22-45FC-849B-7CDD815B4558}" destId="{9BCDAE71-8663-4B7A-91E5-84EF3A867E03}" srcOrd="0" destOrd="2" presId="urn:microsoft.com/office/officeart/2005/8/layout/hProcess10#1"/>
    <dgm:cxn modelId="{0F49AB69-0911-4254-AA03-38DC352D7948}" srcId="{2265D072-6215-4DA5-862D-7525C6CA44B7}" destId="{56A5C172-13A5-4166-B810-1B9604E5B249}" srcOrd="2" destOrd="0" parTransId="{34E26BE8-B585-4AA2-9597-D70A691215BD}" sibTransId="{EA36EB31-F7C2-4162-A154-26074E216635}"/>
    <dgm:cxn modelId="{E8F50C76-CB8A-44AB-B371-34CC7F2B00DB}" type="presOf" srcId="{EC5506A9-90F1-4294-8EC0-652CE933A7D3}" destId="{A433239D-186A-4F8E-BE3C-543ABE70D89E}" srcOrd="0" destOrd="0" presId="urn:microsoft.com/office/officeart/2005/8/layout/hProcess10#1"/>
    <dgm:cxn modelId="{69CE7A78-421C-426E-9AB5-5DD62AE0612A}" srcId="{EC5506A9-90F1-4294-8EC0-652CE933A7D3}" destId="{27D76DBD-D968-456C-85CD-BF313913F48C}" srcOrd="1" destOrd="0" parTransId="{D22F1579-888A-4407-8C00-A1BB4AAF1347}" sibTransId="{E779E811-F19C-4E85-A24D-E80D08391B51}"/>
    <dgm:cxn modelId="{12389883-D8B3-40A0-ABBB-ACC518D42F77}" type="presOf" srcId="{AC9EBA02-F48C-4FA8-8ECA-C8326BE583F1}" destId="{A433239D-186A-4F8E-BE3C-543ABE70D89E}" srcOrd="0" destOrd="4" presId="urn:microsoft.com/office/officeart/2005/8/layout/hProcess10#1"/>
    <dgm:cxn modelId="{38257091-F7AB-4693-AB67-6A03F1394C3A}" type="presOf" srcId="{71901F83-6481-4750-A450-5C701C004CEB}" destId="{A433239D-186A-4F8E-BE3C-543ABE70D89E}" srcOrd="0" destOrd="3" presId="urn:microsoft.com/office/officeart/2005/8/layout/hProcess10#1"/>
    <dgm:cxn modelId="{10F6C9A7-C96F-4165-874B-8249EC6A3906}" type="presOf" srcId="{27D76DBD-D968-456C-85CD-BF313913F48C}" destId="{A433239D-186A-4F8E-BE3C-543ABE70D89E}" srcOrd="0" destOrd="2" presId="urn:microsoft.com/office/officeart/2005/8/layout/hProcess10#1"/>
    <dgm:cxn modelId="{E4AFF2B1-E021-4715-AB3A-A560C67FC2A9}" type="presOf" srcId="{EC1F53D4-0B90-40C7-9F3F-F2CFC0B21FD4}" destId="{E1A03E08-730E-4628-9EFA-29950BFF0F1E}" srcOrd="1" destOrd="0" presId="urn:microsoft.com/office/officeart/2005/8/layout/hProcess10#1"/>
    <dgm:cxn modelId="{A88B64CA-C43E-4922-BC7F-B5A1EC1B15DA}" srcId="{2265D072-6215-4DA5-862D-7525C6CA44B7}" destId="{B5BF80E9-891F-4F0F-8E6F-5495D602BB97}" srcOrd="0" destOrd="0" parTransId="{4C1FFA88-736C-4FC2-853D-1570DF26FAE3}" sibTransId="{A196C1B9-F737-47D6-8FED-A7FFA62324BB}"/>
    <dgm:cxn modelId="{07A22CCB-7048-4FDF-B29E-6EB8E477C2EA}" type="presOf" srcId="{B5BF80E9-891F-4F0F-8E6F-5495D602BB97}" destId="{9BCDAE71-8663-4B7A-91E5-84EF3A867E03}" srcOrd="0" destOrd="1" presId="urn:microsoft.com/office/officeart/2005/8/layout/hProcess10#1"/>
    <dgm:cxn modelId="{E67C3BD6-CE82-445E-9E88-EBF7385B3B68}" srcId="{66565304-44CC-456E-924D-CC3DE7480037}" destId="{2265D072-6215-4DA5-862D-7525C6CA44B7}" srcOrd="1" destOrd="0" parTransId="{4D2CF495-98F5-478D-A728-71AD0B2BE797}" sibTransId="{04B47ED2-B117-4738-BA0F-96ABE8F0F1F5}"/>
    <dgm:cxn modelId="{729FF0DF-FA93-48CD-B7D1-C20A9FE115B6}" type="presOf" srcId="{56A5C172-13A5-4166-B810-1B9604E5B249}" destId="{9BCDAE71-8663-4B7A-91E5-84EF3A867E03}" srcOrd="0" destOrd="3" presId="urn:microsoft.com/office/officeart/2005/8/layout/hProcess10#1"/>
    <dgm:cxn modelId="{F810A7E1-26C6-4A58-A7B5-E44BE16E91EC}" type="presOf" srcId="{EC1F53D4-0B90-40C7-9F3F-F2CFC0B21FD4}" destId="{8031EF9C-0806-4F32-B3A3-4C41905C6FB9}" srcOrd="0" destOrd="0" presId="urn:microsoft.com/office/officeart/2005/8/layout/hProcess10#1"/>
    <dgm:cxn modelId="{11401DE4-E75D-492B-B60C-4214F34965E4}" srcId="{EC5506A9-90F1-4294-8EC0-652CE933A7D3}" destId="{AC9EBA02-F48C-4FA8-8ECA-C8326BE583F1}" srcOrd="3" destOrd="0" parTransId="{2A464EF8-481D-45EE-AABF-4179656AC858}" sibTransId="{B79000BF-7B3E-464B-B009-A9A2AC69B6BB}"/>
    <dgm:cxn modelId="{1E461B63-746C-419B-90E9-6B47195930A1}" type="presParOf" srcId="{04E3E90C-C7A9-446A-B77F-804C464EB1A4}" destId="{D4033B49-622B-4242-9212-F5C43C950B27}" srcOrd="0" destOrd="0" presId="urn:microsoft.com/office/officeart/2005/8/layout/hProcess10#1"/>
    <dgm:cxn modelId="{592F5ABC-DBE9-4411-825F-3306CE215F26}" type="presParOf" srcId="{D4033B49-622B-4242-9212-F5C43C950B27}" destId="{F2054CAB-A5C6-4E61-91D4-2BE6964C1D5D}" srcOrd="0" destOrd="0" presId="urn:microsoft.com/office/officeart/2005/8/layout/hProcess10#1"/>
    <dgm:cxn modelId="{8AC12872-0A8C-424E-9D5C-4828BEFA385E}" type="presParOf" srcId="{D4033B49-622B-4242-9212-F5C43C950B27}" destId="{A433239D-186A-4F8E-BE3C-543ABE70D89E}" srcOrd="1" destOrd="0" presId="urn:microsoft.com/office/officeart/2005/8/layout/hProcess10#1"/>
    <dgm:cxn modelId="{4F5A3BCF-F51A-48EF-914E-1E5B397A5382}" type="presParOf" srcId="{04E3E90C-C7A9-446A-B77F-804C464EB1A4}" destId="{8031EF9C-0806-4F32-B3A3-4C41905C6FB9}" srcOrd="1" destOrd="0" presId="urn:microsoft.com/office/officeart/2005/8/layout/hProcess10#1"/>
    <dgm:cxn modelId="{18D5E457-106F-46AB-B93F-A117C32D374C}" type="presParOf" srcId="{8031EF9C-0806-4F32-B3A3-4C41905C6FB9}" destId="{E1A03E08-730E-4628-9EFA-29950BFF0F1E}" srcOrd="0" destOrd="0" presId="urn:microsoft.com/office/officeart/2005/8/layout/hProcess10#1"/>
    <dgm:cxn modelId="{B5090B1A-8E4D-4CDD-B612-F634033E1A92}" type="presParOf" srcId="{04E3E90C-C7A9-446A-B77F-804C464EB1A4}" destId="{6A9FE629-469F-4809-A30E-F9B8E34F5CAF}" srcOrd="2" destOrd="0" presId="urn:microsoft.com/office/officeart/2005/8/layout/hProcess10#1"/>
    <dgm:cxn modelId="{5FBBD433-83BD-4E7D-B6F0-EAABE536C51E}" type="presParOf" srcId="{6A9FE629-469F-4809-A30E-F9B8E34F5CAF}" destId="{C4D36556-39DB-413F-9151-DFCBFCF3075C}" srcOrd="0" destOrd="0" presId="urn:microsoft.com/office/officeart/2005/8/layout/hProcess10#1"/>
    <dgm:cxn modelId="{E5BDCF99-4C90-49FF-B782-E07C28497471}" type="presParOf" srcId="{6A9FE629-469F-4809-A30E-F9B8E34F5CAF}" destId="{9BCDAE71-8663-4B7A-91E5-84EF3A867E03}" srcOrd="1" destOrd="0" presId="urn:microsoft.com/office/officeart/2005/8/layout/hProcess10#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5062829-B6CB-4026-AFE9-867C5D305609}" type="doc">
      <dgm:prSet loTypeId="urn:microsoft.com/office/officeart/2005/8/layout/pList1#2" loCatId="list" qsTypeId="urn:microsoft.com/office/officeart/2005/8/quickstyle/simple1" qsCatId="simple" csTypeId="urn:microsoft.com/office/officeart/2005/8/colors/accent1_2" csCatId="accent1" phldr="1"/>
      <dgm:spPr/>
      <dgm:t>
        <a:bodyPr/>
        <a:lstStyle/>
        <a:p>
          <a:endParaRPr lang="it-IT"/>
        </a:p>
      </dgm:t>
    </dgm:pt>
    <dgm:pt modelId="{D1F86FF3-24E1-4BFF-AFBE-AA40E609B040}">
      <dgm:prSet phldrT="[Testo]" custT="1"/>
      <dgm:spPr/>
      <dgm:t>
        <a:bodyPr/>
        <a:lstStyle/>
        <a:p>
          <a:r>
            <a:rPr lang="it-IT" sz="2000" dirty="0"/>
            <a:t>I </a:t>
          </a:r>
          <a:r>
            <a:rPr lang="it-IT" sz="2000" b="1" dirty="0"/>
            <a:t>processi automatici </a:t>
          </a:r>
          <a:r>
            <a:rPr lang="it-IT" sz="2000" dirty="0"/>
            <a:t>ricadono al di fuori della consapevolezza, non richiedono sforzo </a:t>
          </a:r>
          <a:r>
            <a:rPr lang="it-IT" sz="2000" dirty="0" err="1"/>
            <a:t>attentivo</a:t>
          </a:r>
          <a:r>
            <a:rPr lang="it-IT" sz="2000" dirty="0"/>
            <a:t>  o intenzioni precise. Gli apprendimenti scolastici di base dovrebbero assumere le caratteristiche dei processi automatici</a:t>
          </a:r>
        </a:p>
      </dgm:t>
    </dgm:pt>
    <dgm:pt modelId="{E51A0FFB-203D-4923-B608-FDA27219C22B}" type="parTrans" cxnId="{05533873-E492-4B17-ABC4-2EB906556C76}">
      <dgm:prSet/>
      <dgm:spPr/>
      <dgm:t>
        <a:bodyPr/>
        <a:lstStyle/>
        <a:p>
          <a:endParaRPr lang="it-IT"/>
        </a:p>
      </dgm:t>
    </dgm:pt>
    <dgm:pt modelId="{1DB799FE-72C9-4568-9B14-F4F59599A28E}" type="sibTrans" cxnId="{05533873-E492-4B17-ABC4-2EB906556C76}">
      <dgm:prSet/>
      <dgm:spPr/>
      <dgm:t>
        <a:bodyPr/>
        <a:lstStyle/>
        <a:p>
          <a:endParaRPr lang="it-IT"/>
        </a:p>
      </dgm:t>
    </dgm:pt>
    <dgm:pt modelId="{688F3DCD-5266-4D07-99B7-6DB534B7EE04}">
      <dgm:prSet phldrT="[Testo]" custT="1"/>
      <dgm:spPr/>
      <dgm:t>
        <a:bodyPr/>
        <a:lstStyle/>
        <a:p>
          <a:r>
            <a:rPr lang="it-IT" sz="2000" dirty="0"/>
            <a:t>I </a:t>
          </a:r>
          <a:r>
            <a:rPr lang="it-IT" sz="2000" b="1" dirty="0"/>
            <a:t>processi controllati </a:t>
          </a:r>
          <a:r>
            <a:rPr lang="it-IT" sz="2000" dirty="0"/>
            <a:t>si basano sull’intenzionalità,  sono di natura seriale e richiedono un tempo maggiore di quelli automatici. Esigono attenzione, pianificazione e controllo. I compiti scolastici nella fase iniziale richiedono sempre una manipolazione cosciente.</a:t>
          </a:r>
        </a:p>
      </dgm:t>
    </dgm:pt>
    <dgm:pt modelId="{AC039EA8-23B3-4655-B086-A2F6BE7C3058}" type="parTrans" cxnId="{21BF57D5-3F5A-4B20-B42F-F37C7E734BDA}">
      <dgm:prSet/>
      <dgm:spPr/>
      <dgm:t>
        <a:bodyPr/>
        <a:lstStyle/>
        <a:p>
          <a:endParaRPr lang="it-IT"/>
        </a:p>
      </dgm:t>
    </dgm:pt>
    <dgm:pt modelId="{73DAF8E2-CE87-48B1-B848-212B6123CF28}" type="sibTrans" cxnId="{21BF57D5-3F5A-4B20-B42F-F37C7E734BDA}">
      <dgm:prSet/>
      <dgm:spPr/>
      <dgm:t>
        <a:bodyPr/>
        <a:lstStyle/>
        <a:p>
          <a:endParaRPr lang="it-IT"/>
        </a:p>
      </dgm:t>
    </dgm:pt>
    <dgm:pt modelId="{58550CC4-C79D-45DF-870F-352FAF7B7C08}" type="pres">
      <dgm:prSet presAssocID="{65062829-B6CB-4026-AFE9-867C5D305609}" presName="Name0" presStyleCnt="0">
        <dgm:presLayoutVars>
          <dgm:dir/>
          <dgm:resizeHandles val="exact"/>
        </dgm:presLayoutVars>
      </dgm:prSet>
      <dgm:spPr/>
    </dgm:pt>
    <dgm:pt modelId="{5CA45765-0763-4974-9EFE-197EDD4230FF}" type="pres">
      <dgm:prSet presAssocID="{D1F86FF3-24E1-4BFF-AFBE-AA40E609B040}" presName="compNode" presStyleCnt="0"/>
      <dgm:spPr/>
    </dgm:pt>
    <dgm:pt modelId="{74CFB30F-2E34-4275-A047-0A2152224CF6}" type="pres">
      <dgm:prSet presAssocID="{D1F86FF3-24E1-4BFF-AFBE-AA40E609B040}" presName="pictRect" presStyleLbl="node1" presStyleIdx="0" presStyleCnt="2" custLinFactNeighborX="1138" custLinFactNeighborY="-18616"/>
      <dgm:spPr>
        <a:blipFill rotWithShape="0">
          <a:blip xmlns:r="http://schemas.openxmlformats.org/officeDocument/2006/relationships" r:embed="rId1"/>
          <a:stretch>
            <a:fillRect/>
          </a:stretch>
        </a:blipFill>
      </dgm:spPr>
    </dgm:pt>
    <dgm:pt modelId="{AB8E2045-DF3B-4EDA-8AAB-74D2C3382153}" type="pres">
      <dgm:prSet presAssocID="{D1F86FF3-24E1-4BFF-AFBE-AA40E609B040}" presName="textRect" presStyleLbl="revTx" presStyleIdx="0" presStyleCnt="2" custScaleY="224979" custLinFactNeighborX="-873" custLinFactNeighborY="31350">
        <dgm:presLayoutVars>
          <dgm:bulletEnabled val="1"/>
        </dgm:presLayoutVars>
      </dgm:prSet>
      <dgm:spPr/>
    </dgm:pt>
    <dgm:pt modelId="{AA27CEF9-19EF-4C01-B563-87CC040DDFBF}" type="pres">
      <dgm:prSet presAssocID="{1DB799FE-72C9-4568-9B14-F4F59599A28E}" presName="sibTrans" presStyleLbl="sibTrans2D1" presStyleIdx="0" presStyleCnt="0"/>
      <dgm:spPr/>
    </dgm:pt>
    <dgm:pt modelId="{9D26896D-22BD-4BDA-AFFF-A785B5ED6214}" type="pres">
      <dgm:prSet presAssocID="{688F3DCD-5266-4D07-99B7-6DB534B7EE04}" presName="compNode" presStyleCnt="0"/>
      <dgm:spPr/>
    </dgm:pt>
    <dgm:pt modelId="{E4E96968-D171-4CB3-AA3F-1C2C3B281D12}" type="pres">
      <dgm:prSet presAssocID="{688F3DCD-5266-4D07-99B7-6DB534B7EE04}" presName="pictRect" presStyleLbl="node1" presStyleIdx="1" presStyleCnt="2" custLinFactNeighborX="-2322" custLinFactNeighborY="-20734"/>
      <dgm:spPr>
        <a:blipFill rotWithShape="0">
          <a:blip xmlns:r="http://schemas.openxmlformats.org/officeDocument/2006/relationships" r:embed="rId2"/>
          <a:stretch>
            <a:fillRect/>
          </a:stretch>
        </a:blipFill>
      </dgm:spPr>
    </dgm:pt>
    <dgm:pt modelId="{566F1A51-10A5-42C9-952F-9DF8340D6423}" type="pres">
      <dgm:prSet presAssocID="{688F3DCD-5266-4D07-99B7-6DB534B7EE04}" presName="textRect" presStyleLbl="revTx" presStyleIdx="1" presStyleCnt="2" custScaleY="194069" custLinFactNeighborX="-312" custLinFactNeighborY="7045">
        <dgm:presLayoutVars>
          <dgm:bulletEnabled val="1"/>
        </dgm:presLayoutVars>
      </dgm:prSet>
      <dgm:spPr/>
    </dgm:pt>
  </dgm:ptLst>
  <dgm:cxnLst>
    <dgm:cxn modelId="{823FC924-D4C9-413F-B41D-D54BAA886062}" type="presOf" srcId="{1DB799FE-72C9-4568-9B14-F4F59599A28E}" destId="{AA27CEF9-19EF-4C01-B563-87CC040DDFBF}" srcOrd="0" destOrd="0" presId="urn:microsoft.com/office/officeart/2005/8/layout/pList1#2"/>
    <dgm:cxn modelId="{B2D06B52-A373-4BC8-A117-56CC46A7FB39}" type="presOf" srcId="{D1F86FF3-24E1-4BFF-AFBE-AA40E609B040}" destId="{AB8E2045-DF3B-4EDA-8AAB-74D2C3382153}" srcOrd="0" destOrd="0" presId="urn:microsoft.com/office/officeart/2005/8/layout/pList1#2"/>
    <dgm:cxn modelId="{05533873-E492-4B17-ABC4-2EB906556C76}" srcId="{65062829-B6CB-4026-AFE9-867C5D305609}" destId="{D1F86FF3-24E1-4BFF-AFBE-AA40E609B040}" srcOrd="0" destOrd="0" parTransId="{E51A0FFB-203D-4923-B608-FDA27219C22B}" sibTransId="{1DB799FE-72C9-4568-9B14-F4F59599A28E}"/>
    <dgm:cxn modelId="{F3C3D7B0-A404-460E-88CB-A6E9D66CD6E0}" type="presOf" srcId="{65062829-B6CB-4026-AFE9-867C5D305609}" destId="{58550CC4-C79D-45DF-870F-352FAF7B7C08}" srcOrd="0" destOrd="0" presId="urn:microsoft.com/office/officeart/2005/8/layout/pList1#2"/>
    <dgm:cxn modelId="{21BF57D5-3F5A-4B20-B42F-F37C7E734BDA}" srcId="{65062829-B6CB-4026-AFE9-867C5D305609}" destId="{688F3DCD-5266-4D07-99B7-6DB534B7EE04}" srcOrd="1" destOrd="0" parTransId="{AC039EA8-23B3-4655-B086-A2F6BE7C3058}" sibTransId="{73DAF8E2-CE87-48B1-B848-212B6123CF28}"/>
    <dgm:cxn modelId="{1BA531D6-153E-46A5-936A-5363C4A18C14}" type="presOf" srcId="{688F3DCD-5266-4D07-99B7-6DB534B7EE04}" destId="{566F1A51-10A5-42C9-952F-9DF8340D6423}" srcOrd="0" destOrd="0" presId="urn:microsoft.com/office/officeart/2005/8/layout/pList1#2"/>
    <dgm:cxn modelId="{8603AA1E-5075-4549-9921-179E14BF1030}" type="presParOf" srcId="{58550CC4-C79D-45DF-870F-352FAF7B7C08}" destId="{5CA45765-0763-4974-9EFE-197EDD4230FF}" srcOrd="0" destOrd="0" presId="urn:microsoft.com/office/officeart/2005/8/layout/pList1#2"/>
    <dgm:cxn modelId="{03161DE4-74C0-46DD-8E8B-1AFAB3F950C6}" type="presParOf" srcId="{5CA45765-0763-4974-9EFE-197EDD4230FF}" destId="{74CFB30F-2E34-4275-A047-0A2152224CF6}" srcOrd="0" destOrd="0" presId="urn:microsoft.com/office/officeart/2005/8/layout/pList1#2"/>
    <dgm:cxn modelId="{7684947A-D004-4D6C-AA0E-F03074EF641F}" type="presParOf" srcId="{5CA45765-0763-4974-9EFE-197EDD4230FF}" destId="{AB8E2045-DF3B-4EDA-8AAB-74D2C3382153}" srcOrd="1" destOrd="0" presId="urn:microsoft.com/office/officeart/2005/8/layout/pList1#2"/>
    <dgm:cxn modelId="{9139F007-6EA4-4B2F-9B59-4E6292884BC8}" type="presParOf" srcId="{58550CC4-C79D-45DF-870F-352FAF7B7C08}" destId="{AA27CEF9-19EF-4C01-B563-87CC040DDFBF}" srcOrd="1" destOrd="0" presId="urn:microsoft.com/office/officeart/2005/8/layout/pList1#2"/>
    <dgm:cxn modelId="{1DB58770-C514-46D3-BBBF-3D97BEE77785}" type="presParOf" srcId="{58550CC4-C79D-45DF-870F-352FAF7B7C08}" destId="{9D26896D-22BD-4BDA-AFFF-A785B5ED6214}" srcOrd="2" destOrd="0" presId="urn:microsoft.com/office/officeart/2005/8/layout/pList1#2"/>
    <dgm:cxn modelId="{440FFF48-471B-4D19-9B80-5BA37EF5FE3B}" type="presParOf" srcId="{9D26896D-22BD-4BDA-AFFF-A785B5ED6214}" destId="{E4E96968-D171-4CB3-AA3F-1C2C3B281D12}" srcOrd="0" destOrd="0" presId="urn:microsoft.com/office/officeart/2005/8/layout/pList1#2"/>
    <dgm:cxn modelId="{974A92EC-5853-4970-91B7-B8D29F59B44B}" type="presParOf" srcId="{9D26896D-22BD-4BDA-AFFF-A785B5ED6214}" destId="{566F1A51-10A5-42C9-952F-9DF8340D6423}" srcOrd="1" destOrd="0" presId="urn:microsoft.com/office/officeart/2005/8/layout/pList1#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15D2AC4-F1A6-46E8-89A2-0CE331AD3F8E}" type="doc">
      <dgm:prSet loTypeId="urn:microsoft.com/office/officeart/2005/8/layout/target3" loCatId="list" qsTypeId="urn:microsoft.com/office/officeart/2005/8/quickstyle/simple1" qsCatId="simple" csTypeId="urn:microsoft.com/office/officeart/2005/8/colors/accent1_2" csCatId="accent1" phldr="1"/>
      <dgm:spPr/>
      <dgm:t>
        <a:bodyPr/>
        <a:lstStyle/>
        <a:p>
          <a:endParaRPr lang="it-IT"/>
        </a:p>
      </dgm:t>
    </dgm:pt>
    <dgm:pt modelId="{9ABC5B40-1F4E-495C-88E8-276E71F7D62E}">
      <dgm:prSet phldrT="[Testo]" custT="1"/>
      <dgm:spPr>
        <a:solidFill>
          <a:srgbClr val="FFC000"/>
        </a:solidFill>
      </dgm:spPr>
      <dgm:t>
        <a:bodyPr/>
        <a:lstStyle/>
        <a:p>
          <a:pPr algn="just"/>
          <a:r>
            <a:rPr lang="it-IT" sz="2800" b="1" dirty="0">
              <a:latin typeface="+mn-lt"/>
              <a:cs typeface="Arial" pitchFamily="34" charset="0"/>
            </a:rPr>
            <a:t>Il materiale verbale facilmente immaginabile ha una probabilità maggiore di essere ricordato rispetto al materiale  difficilmente immaginabile. </a:t>
          </a:r>
        </a:p>
      </dgm:t>
    </dgm:pt>
    <dgm:pt modelId="{3511DD48-C893-4A86-A45D-7B97BBB55CE0}" type="parTrans" cxnId="{6B522400-36BD-4ABB-8D4A-F9A6630F8C30}">
      <dgm:prSet/>
      <dgm:spPr/>
      <dgm:t>
        <a:bodyPr/>
        <a:lstStyle/>
        <a:p>
          <a:endParaRPr lang="it-IT"/>
        </a:p>
      </dgm:t>
    </dgm:pt>
    <dgm:pt modelId="{C46C9DDC-25F7-4371-A774-88599A9AF6EE}" type="sibTrans" cxnId="{6B522400-36BD-4ABB-8D4A-F9A6630F8C30}">
      <dgm:prSet/>
      <dgm:spPr/>
      <dgm:t>
        <a:bodyPr/>
        <a:lstStyle/>
        <a:p>
          <a:endParaRPr lang="it-IT"/>
        </a:p>
      </dgm:t>
    </dgm:pt>
    <dgm:pt modelId="{6AFEA6C6-86B1-4912-AE40-E5B5BE7113EC}">
      <dgm:prSet phldrT="[Testo]"/>
      <dgm:spPr>
        <a:solidFill>
          <a:srgbClr val="FF0000"/>
        </a:solidFill>
      </dgm:spPr>
      <dgm:t>
        <a:bodyPr/>
        <a:lstStyle/>
        <a:p>
          <a:r>
            <a:rPr lang="it-IT" b="1" dirty="0"/>
            <a:t>I buoni immaginatori possono avere un ricordo superiore ai cattivi immaginatori    </a:t>
          </a:r>
        </a:p>
        <a:p>
          <a:r>
            <a:rPr lang="it-IT" b="1" dirty="0">
              <a:latin typeface="Euphorigenic S" pitchFamily="2" charset="0"/>
            </a:rPr>
            <a:t>PAIVIO  1971</a:t>
          </a:r>
          <a:endParaRPr lang="it-IT" b="1" dirty="0"/>
        </a:p>
      </dgm:t>
    </dgm:pt>
    <dgm:pt modelId="{E14EDD15-1E31-4FF5-91B9-12DEB7CC6ECB}" type="parTrans" cxnId="{72722631-2FB1-4CCF-AB34-64D6BACEF21D}">
      <dgm:prSet/>
      <dgm:spPr/>
      <dgm:t>
        <a:bodyPr/>
        <a:lstStyle/>
        <a:p>
          <a:endParaRPr lang="it-IT"/>
        </a:p>
      </dgm:t>
    </dgm:pt>
    <dgm:pt modelId="{F917F7C1-964B-4273-AD62-0117A7A06076}" type="sibTrans" cxnId="{72722631-2FB1-4CCF-AB34-64D6BACEF21D}">
      <dgm:prSet/>
      <dgm:spPr/>
      <dgm:t>
        <a:bodyPr/>
        <a:lstStyle/>
        <a:p>
          <a:endParaRPr lang="it-IT"/>
        </a:p>
      </dgm:t>
    </dgm:pt>
    <dgm:pt modelId="{5994A444-397D-41B5-9D79-398CECC3349C}">
      <dgm:prSet phldrT="[Testo]"/>
      <dgm:spPr>
        <a:solidFill>
          <a:srgbClr val="92D050"/>
        </a:solidFill>
      </dgm:spPr>
      <dgm:t>
        <a:bodyPr/>
        <a:lstStyle/>
        <a:p>
          <a:r>
            <a:rPr lang="it-IT" b="1" dirty="0"/>
            <a:t>L’uso di immagini mentali, sia spontaneo che in seguito a istruzioni, incrementa la prestazione </a:t>
          </a:r>
          <a:r>
            <a:rPr lang="it-IT" b="1" dirty="0" err="1"/>
            <a:t>mnestica</a:t>
          </a:r>
          <a:endParaRPr lang="it-IT" b="1" dirty="0"/>
        </a:p>
      </dgm:t>
    </dgm:pt>
    <dgm:pt modelId="{2E890D94-37B4-4CBD-AC1F-45452FBBCEE7}" type="sibTrans" cxnId="{BEF215FE-1E05-4566-9AEA-D483E3AF054B}">
      <dgm:prSet/>
      <dgm:spPr/>
      <dgm:t>
        <a:bodyPr/>
        <a:lstStyle/>
        <a:p>
          <a:endParaRPr lang="it-IT"/>
        </a:p>
      </dgm:t>
    </dgm:pt>
    <dgm:pt modelId="{9221BBBC-B363-4F99-8DBE-A5E2615AAA82}" type="parTrans" cxnId="{BEF215FE-1E05-4566-9AEA-D483E3AF054B}">
      <dgm:prSet/>
      <dgm:spPr/>
      <dgm:t>
        <a:bodyPr/>
        <a:lstStyle/>
        <a:p>
          <a:endParaRPr lang="it-IT"/>
        </a:p>
      </dgm:t>
    </dgm:pt>
    <dgm:pt modelId="{EF95AAA4-A8C8-450A-A1A2-1F225419AE6B}" type="pres">
      <dgm:prSet presAssocID="{815D2AC4-F1A6-46E8-89A2-0CE331AD3F8E}" presName="Name0" presStyleCnt="0">
        <dgm:presLayoutVars>
          <dgm:chMax val="7"/>
          <dgm:dir/>
          <dgm:animLvl val="lvl"/>
          <dgm:resizeHandles val="exact"/>
        </dgm:presLayoutVars>
      </dgm:prSet>
      <dgm:spPr/>
    </dgm:pt>
    <dgm:pt modelId="{FE4903E4-1317-4BB2-A87F-E07D3E685B31}" type="pres">
      <dgm:prSet presAssocID="{9ABC5B40-1F4E-495C-88E8-276E71F7D62E}" presName="circle1" presStyleLbl="node1" presStyleIdx="0" presStyleCnt="3" custScaleY="113944" custLinFactNeighborX="-687" custLinFactNeighborY="-28"/>
      <dgm:spPr>
        <a:solidFill>
          <a:srgbClr val="FFFF00"/>
        </a:solidFill>
        <a:ln>
          <a:solidFill>
            <a:schemeClr val="accent1"/>
          </a:solidFill>
        </a:ln>
      </dgm:spPr>
    </dgm:pt>
    <dgm:pt modelId="{49B141EA-69FD-4B85-87C1-1D0963812155}" type="pres">
      <dgm:prSet presAssocID="{9ABC5B40-1F4E-495C-88E8-276E71F7D62E}" presName="space" presStyleCnt="0"/>
      <dgm:spPr/>
    </dgm:pt>
    <dgm:pt modelId="{B800B9D5-5E0B-4C4B-A783-E36F3DABD660}" type="pres">
      <dgm:prSet presAssocID="{9ABC5B40-1F4E-495C-88E8-276E71F7D62E}" presName="rect1" presStyleLbl="alignAcc1" presStyleIdx="0" presStyleCnt="3" custScaleY="113888"/>
      <dgm:spPr/>
    </dgm:pt>
    <dgm:pt modelId="{850DFBF6-CD13-4CE5-BEAE-384067C803F9}" type="pres">
      <dgm:prSet presAssocID="{5994A444-397D-41B5-9D79-398CECC3349C}" presName="vertSpace2" presStyleLbl="node1" presStyleIdx="0" presStyleCnt="3"/>
      <dgm:spPr/>
    </dgm:pt>
    <dgm:pt modelId="{98302B40-EEDC-47B4-87C9-0B7457D9B00C}" type="pres">
      <dgm:prSet presAssocID="{5994A444-397D-41B5-9D79-398CECC3349C}" presName="circle2" presStyleLbl="node1" presStyleIdx="1" presStyleCnt="3" custLinFactNeighborX="488" custLinFactNeighborY="194"/>
      <dgm:spPr>
        <a:solidFill>
          <a:srgbClr val="00B0F0"/>
        </a:solidFill>
      </dgm:spPr>
    </dgm:pt>
    <dgm:pt modelId="{6A8999DF-589B-496B-AFA6-15A566D3ECCB}" type="pres">
      <dgm:prSet presAssocID="{5994A444-397D-41B5-9D79-398CECC3349C}" presName="rect2" presStyleLbl="alignAcc1" presStyleIdx="1" presStyleCnt="3" custScaleX="100000"/>
      <dgm:spPr/>
    </dgm:pt>
    <dgm:pt modelId="{98951F95-96AB-42E8-9E22-A5F6E54CD89B}" type="pres">
      <dgm:prSet presAssocID="{6AFEA6C6-86B1-4912-AE40-E5B5BE7113EC}" presName="vertSpace3" presStyleLbl="node1" presStyleIdx="1" presStyleCnt="3"/>
      <dgm:spPr/>
    </dgm:pt>
    <dgm:pt modelId="{99168436-482D-4879-82B2-7432CD30F708}" type="pres">
      <dgm:prSet presAssocID="{6AFEA6C6-86B1-4912-AE40-E5B5BE7113EC}" presName="circle3" presStyleLbl="node1" presStyleIdx="2" presStyleCnt="3"/>
      <dgm:spPr>
        <a:solidFill>
          <a:srgbClr val="92D050"/>
        </a:solidFill>
      </dgm:spPr>
    </dgm:pt>
    <dgm:pt modelId="{F282C79B-B046-46B0-9116-D08ED695404A}" type="pres">
      <dgm:prSet presAssocID="{6AFEA6C6-86B1-4912-AE40-E5B5BE7113EC}" presName="rect3" presStyleLbl="alignAcc1" presStyleIdx="2" presStyleCnt="3" custScaleY="111722"/>
      <dgm:spPr/>
    </dgm:pt>
    <dgm:pt modelId="{7937AEEC-EFC0-4CA3-8178-F6735D3591B6}" type="pres">
      <dgm:prSet presAssocID="{9ABC5B40-1F4E-495C-88E8-276E71F7D62E}" presName="rect1ParTxNoCh" presStyleLbl="alignAcc1" presStyleIdx="2" presStyleCnt="3">
        <dgm:presLayoutVars>
          <dgm:chMax val="1"/>
          <dgm:bulletEnabled val="1"/>
        </dgm:presLayoutVars>
      </dgm:prSet>
      <dgm:spPr/>
    </dgm:pt>
    <dgm:pt modelId="{A845991D-E0BD-4DBD-8F02-FF56F7D30E3F}" type="pres">
      <dgm:prSet presAssocID="{5994A444-397D-41B5-9D79-398CECC3349C}" presName="rect2ParTxNoCh" presStyleLbl="alignAcc1" presStyleIdx="2" presStyleCnt="3">
        <dgm:presLayoutVars>
          <dgm:chMax val="1"/>
          <dgm:bulletEnabled val="1"/>
        </dgm:presLayoutVars>
      </dgm:prSet>
      <dgm:spPr/>
    </dgm:pt>
    <dgm:pt modelId="{6CB6B7FD-D489-49AB-940C-C4BA8A38CCB7}" type="pres">
      <dgm:prSet presAssocID="{6AFEA6C6-86B1-4912-AE40-E5B5BE7113EC}" presName="rect3ParTxNoCh" presStyleLbl="alignAcc1" presStyleIdx="2" presStyleCnt="3">
        <dgm:presLayoutVars>
          <dgm:chMax val="1"/>
          <dgm:bulletEnabled val="1"/>
        </dgm:presLayoutVars>
      </dgm:prSet>
      <dgm:spPr/>
    </dgm:pt>
  </dgm:ptLst>
  <dgm:cxnLst>
    <dgm:cxn modelId="{6B522400-36BD-4ABB-8D4A-F9A6630F8C30}" srcId="{815D2AC4-F1A6-46E8-89A2-0CE331AD3F8E}" destId="{9ABC5B40-1F4E-495C-88E8-276E71F7D62E}" srcOrd="0" destOrd="0" parTransId="{3511DD48-C893-4A86-A45D-7B97BBB55CE0}" sibTransId="{C46C9DDC-25F7-4371-A774-88599A9AF6EE}"/>
    <dgm:cxn modelId="{72722631-2FB1-4CCF-AB34-64D6BACEF21D}" srcId="{815D2AC4-F1A6-46E8-89A2-0CE331AD3F8E}" destId="{6AFEA6C6-86B1-4912-AE40-E5B5BE7113EC}" srcOrd="2" destOrd="0" parTransId="{E14EDD15-1E31-4FF5-91B9-12DEB7CC6ECB}" sibTransId="{F917F7C1-964B-4273-AD62-0117A7A06076}"/>
    <dgm:cxn modelId="{C68FA55C-85F6-421A-A066-EC95EB0C15AE}" type="presOf" srcId="{5994A444-397D-41B5-9D79-398CECC3349C}" destId="{6A8999DF-589B-496B-AFA6-15A566D3ECCB}" srcOrd="0" destOrd="0" presId="urn:microsoft.com/office/officeart/2005/8/layout/target3"/>
    <dgm:cxn modelId="{241C6E41-D0A8-492C-BC67-7A54DE1F4501}" type="presOf" srcId="{815D2AC4-F1A6-46E8-89A2-0CE331AD3F8E}" destId="{EF95AAA4-A8C8-450A-A1A2-1F225419AE6B}" srcOrd="0" destOrd="0" presId="urn:microsoft.com/office/officeart/2005/8/layout/target3"/>
    <dgm:cxn modelId="{B489794C-D21C-4040-B900-9672DFB4415C}" type="presOf" srcId="{9ABC5B40-1F4E-495C-88E8-276E71F7D62E}" destId="{7937AEEC-EFC0-4CA3-8178-F6735D3591B6}" srcOrd="1" destOrd="0" presId="urn:microsoft.com/office/officeart/2005/8/layout/target3"/>
    <dgm:cxn modelId="{30BEB195-7265-4A5C-BED7-9707F9DC4035}" type="presOf" srcId="{6AFEA6C6-86B1-4912-AE40-E5B5BE7113EC}" destId="{6CB6B7FD-D489-49AB-940C-C4BA8A38CCB7}" srcOrd="1" destOrd="0" presId="urn:microsoft.com/office/officeart/2005/8/layout/target3"/>
    <dgm:cxn modelId="{18C59CAC-B42B-4822-9B11-92DC1370FFE0}" type="presOf" srcId="{9ABC5B40-1F4E-495C-88E8-276E71F7D62E}" destId="{B800B9D5-5E0B-4C4B-A783-E36F3DABD660}" srcOrd="0" destOrd="0" presId="urn:microsoft.com/office/officeart/2005/8/layout/target3"/>
    <dgm:cxn modelId="{2D2C63B8-141A-4557-9A33-2841244886CA}" type="presOf" srcId="{5994A444-397D-41B5-9D79-398CECC3349C}" destId="{A845991D-E0BD-4DBD-8F02-FF56F7D30E3F}" srcOrd="1" destOrd="0" presId="urn:microsoft.com/office/officeart/2005/8/layout/target3"/>
    <dgm:cxn modelId="{E4D751F7-F0C2-4A65-B371-ECF1B2039873}" type="presOf" srcId="{6AFEA6C6-86B1-4912-AE40-E5B5BE7113EC}" destId="{F282C79B-B046-46B0-9116-D08ED695404A}" srcOrd="0" destOrd="0" presId="urn:microsoft.com/office/officeart/2005/8/layout/target3"/>
    <dgm:cxn modelId="{BEF215FE-1E05-4566-9AEA-D483E3AF054B}" srcId="{815D2AC4-F1A6-46E8-89A2-0CE331AD3F8E}" destId="{5994A444-397D-41B5-9D79-398CECC3349C}" srcOrd="1" destOrd="0" parTransId="{9221BBBC-B363-4F99-8DBE-A5E2615AAA82}" sibTransId="{2E890D94-37B4-4CBD-AC1F-45452FBBCEE7}"/>
    <dgm:cxn modelId="{E3132D3D-7034-41BC-AC5F-3DD90B3266B7}" type="presParOf" srcId="{EF95AAA4-A8C8-450A-A1A2-1F225419AE6B}" destId="{FE4903E4-1317-4BB2-A87F-E07D3E685B31}" srcOrd="0" destOrd="0" presId="urn:microsoft.com/office/officeart/2005/8/layout/target3"/>
    <dgm:cxn modelId="{9FCA55D6-D609-49A9-B716-9D5FBCDAABA7}" type="presParOf" srcId="{EF95AAA4-A8C8-450A-A1A2-1F225419AE6B}" destId="{49B141EA-69FD-4B85-87C1-1D0963812155}" srcOrd="1" destOrd="0" presId="urn:microsoft.com/office/officeart/2005/8/layout/target3"/>
    <dgm:cxn modelId="{75B92455-4F7D-4C84-A67A-0AF36A6D21C1}" type="presParOf" srcId="{EF95AAA4-A8C8-450A-A1A2-1F225419AE6B}" destId="{B800B9D5-5E0B-4C4B-A783-E36F3DABD660}" srcOrd="2" destOrd="0" presId="urn:microsoft.com/office/officeart/2005/8/layout/target3"/>
    <dgm:cxn modelId="{7B030FA9-62DF-42FE-A495-D2355FE482D6}" type="presParOf" srcId="{EF95AAA4-A8C8-450A-A1A2-1F225419AE6B}" destId="{850DFBF6-CD13-4CE5-BEAE-384067C803F9}" srcOrd="3" destOrd="0" presId="urn:microsoft.com/office/officeart/2005/8/layout/target3"/>
    <dgm:cxn modelId="{C0844622-145F-47DA-81D9-C64E6CAC2636}" type="presParOf" srcId="{EF95AAA4-A8C8-450A-A1A2-1F225419AE6B}" destId="{98302B40-EEDC-47B4-87C9-0B7457D9B00C}" srcOrd="4" destOrd="0" presId="urn:microsoft.com/office/officeart/2005/8/layout/target3"/>
    <dgm:cxn modelId="{68E4D350-B62F-4B60-B7D5-642844E70B92}" type="presParOf" srcId="{EF95AAA4-A8C8-450A-A1A2-1F225419AE6B}" destId="{6A8999DF-589B-496B-AFA6-15A566D3ECCB}" srcOrd="5" destOrd="0" presId="urn:microsoft.com/office/officeart/2005/8/layout/target3"/>
    <dgm:cxn modelId="{A4DDE994-3B6B-44A1-A4A5-84AE3AAA2090}" type="presParOf" srcId="{EF95AAA4-A8C8-450A-A1A2-1F225419AE6B}" destId="{98951F95-96AB-42E8-9E22-A5F6E54CD89B}" srcOrd="6" destOrd="0" presId="urn:microsoft.com/office/officeart/2005/8/layout/target3"/>
    <dgm:cxn modelId="{18F813FC-D44E-412D-8C2B-616D9D179C4D}" type="presParOf" srcId="{EF95AAA4-A8C8-450A-A1A2-1F225419AE6B}" destId="{99168436-482D-4879-82B2-7432CD30F708}" srcOrd="7" destOrd="0" presId="urn:microsoft.com/office/officeart/2005/8/layout/target3"/>
    <dgm:cxn modelId="{AE0406AB-D0CC-4649-A935-74E32A6FAF45}" type="presParOf" srcId="{EF95AAA4-A8C8-450A-A1A2-1F225419AE6B}" destId="{F282C79B-B046-46B0-9116-D08ED695404A}" srcOrd="8" destOrd="0" presId="urn:microsoft.com/office/officeart/2005/8/layout/target3"/>
    <dgm:cxn modelId="{1FA7C98F-0F32-49F5-B91A-9B7B43A82B5D}" type="presParOf" srcId="{EF95AAA4-A8C8-450A-A1A2-1F225419AE6B}" destId="{7937AEEC-EFC0-4CA3-8178-F6735D3591B6}" srcOrd="9" destOrd="0" presId="urn:microsoft.com/office/officeart/2005/8/layout/target3"/>
    <dgm:cxn modelId="{CD1D551B-3522-4362-ABD7-3E87206A8910}" type="presParOf" srcId="{EF95AAA4-A8C8-450A-A1A2-1F225419AE6B}" destId="{A845991D-E0BD-4DBD-8F02-FF56F7D30E3F}" srcOrd="10" destOrd="0" presId="urn:microsoft.com/office/officeart/2005/8/layout/target3"/>
    <dgm:cxn modelId="{848FD0C9-86A2-4FCA-86F1-489D6190406D}" type="presParOf" srcId="{EF95AAA4-A8C8-450A-A1A2-1F225419AE6B}" destId="{6CB6B7FD-D489-49AB-940C-C4BA8A38CCB7}" srcOrd="11"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6278674-74ED-4098-A881-73A5820150DD}" type="doc">
      <dgm:prSet loTypeId="urn:microsoft.com/office/officeart/2005/8/layout/pyramid3" loCatId="pyramid" qsTypeId="urn:microsoft.com/office/officeart/2005/8/quickstyle/simple1" qsCatId="simple" csTypeId="urn:microsoft.com/office/officeart/2005/8/colors/accent1_2" csCatId="accent1" phldr="1"/>
      <dgm:spPr/>
    </dgm:pt>
    <dgm:pt modelId="{2908D82C-5423-49BD-8CA8-F1DCF2D1F321}">
      <dgm:prSet phldrT="[Testo]" custT="1"/>
      <dgm:spPr>
        <a:solidFill>
          <a:schemeClr val="accent2">
            <a:lumMod val="60000"/>
            <a:lumOff val="40000"/>
          </a:schemeClr>
        </a:solidFill>
        <a:ln>
          <a:solidFill>
            <a:schemeClr val="tx1"/>
          </a:solidFill>
        </a:ln>
      </dgm:spPr>
      <dgm:t>
        <a:bodyPr/>
        <a:lstStyle/>
        <a:p>
          <a:r>
            <a:rPr lang="it-IT" sz="800" dirty="0"/>
            <a:t>.</a:t>
          </a:r>
        </a:p>
      </dgm:t>
    </dgm:pt>
    <dgm:pt modelId="{03F412FC-B201-41EA-8AD1-124A00297F35}" type="parTrans" cxnId="{B2F01A14-39EF-4D19-9B11-334D3C28A7C4}">
      <dgm:prSet/>
      <dgm:spPr/>
      <dgm:t>
        <a:bodyPr/>
        <a:lstStyle/>
        <a:p>
          <a:endParaRPr lang="it-IT"/>
        </a:p>
      </dgm:t>
    </dgm:pt>
    <dgm:pt modelId="{1D446473-37B7-4E15-A573-6855C1898BA2}" type="sibTrans" cxnId="{B2F01A14-39EF-4D19-9B11-334D3C28A7C4}">
      <dgm:prSet/>
      <dgm:spPr/>
      <dgm:t>
        <a:bodyPr/>
        <a:lstStyle/>
        <a:p>
          <a:endParaRPr lang="it-IT"/>
        </a:p>
      </dgm:t>
    </dgm:pt>
    <dgm:pt modelId="{8DF70280-CFE6-423B-9D33-7FD8B3137B71}">
      <dgm:prSet phldrT="[Testo]" custT="1"/>
      <dgm:spPr>
        <a:solidFill>
          <a:srgbClr val="92D050"/>
        </a:solidFill>
        <a:ln>
          <a:solidFill>
            <a:schemeClr val="tx1"/>
          </a:solidFill>
        </a:ln>
      </dgm:spPr>
      <dgm:t>
        <a:bodyPr/>
        <a:lstStyle/>
        <a:p>
          <a:r>
            <a:rPr lang="it-IT" sz="800" dirty="0"/>
            <a:t>.</a:t>
          </a:r>
        </a:p>
      </dgm:t>
    </dgm:pt>
    <dgm:pt modelId="{B86EF6D7-3DEB-4EA9-B0F1-B5985D234728}" type="parTrans" cxnId="{E80CA8D1-9844-4B88-BF64-70A637161152}">
      <dgm:prSet/>
      <dgm:spPr/>
      <dgm:t>
        <a:bodyPr/>
        <a:lstStyle/>
        <a:p>
          <a:endParaRPr lang="it-IT"/>
        </a:p>
      </dgm:t>
    </dgm:pt>
    <dgm:pt modelId="{6D7EC394-12AD-4A1C-AE9A-BD9CDE2CF91D}" type="sibTrans" cxnId="{E80CA8D1-9844-4B88-BF64-70A637161152}">
      <dgm:prSet/>
      <dgm:spPr/>
      <dgm:t>
        <a:bodyPr/>
        <a:lstStyle/>
        <a:p>
          <a:endParaRPr lang="it-IT"/>
        </a:p>
      </dgm:t>
    </dgm:pt>
    <dgm:pt modelId="{D6F31366-06BA-401C-AC34-C581A9B4119A}">
      <dgm:prSet phldrT="[Testo]" custT="1"/>
      <dgm:spPr>
        <a:solidFill>
          <a:srgbClr val="FFFF00"/>
        </a:solidFill>
        <a:ln>
          <a:solidFill>
            <a:schemeClr val="tx1"/>
          </a:solidFill>
        </a:ln>
      </dgm:spPr>
      <dgm:t>
        <a:bodyPr/>
        <a:lstStyle/>
        <a:p>
          <a:r>
            <a:rPr lang="it-IT" sz="800" dirty="0"/>
            <a:t>.</a:t>
          </a:r>
        </a:p>
      </dgm:t>
    </dgm:pt>
    <dgm:pt modelId="{888344D8-9D42-4E7B-BEE3-853C26936892}" type="parTrans" cxnId="{8EBCB6D9-DD74-459B-9A89-2846DF00835A}">
      <dgm:prSet/>
      <dgm:spPr/>
      <dgm:t>
        <a:bodyPr/>
        <a:lstStyle/>
        <a:p>
          <a:endParaRPr lang="it-IT"/>
        </a:p>
      </dgm:t>
    </dgm:pt>
    <dgm:pt modelId="{1589E1CB-AE9F-4A82-ADC7-32978EB01B18}" type="sibTrans" cxnId="{8EBCB6D9-DD74-459B-9A89-2846DF00835A}">
      <dgm:prSet/>
      <dgm:spPr/>
      <dgm:t>
        <a:bodyPr/>
        <a:lstStyle/>
        <a:p>
          <a:endParaRPr lang="it-IT"/>
        </a:p>
      </dgm:t>
    </dgm:pt>
    <dgm:pt modelId="{26DBBEE8-6019-4B84-9D1D-9AE04323C171}">
      <dgm:prSet phldrT="[Testo]"/>
      <dgm:spPr>
        <a:solidFill>
          <a:srgbClr val="FF0000"/>
        </a:solidFill>
        <a:ln>
          <a:solidFill>
            <a:schemeClr val="tx1"/>
          </a:solidFill>
        </a:ln>
      </dgm:spPr>
      <dgm:t>
        <a:bodyPr/>
        <a:lstStyle/>
        <a:p>
          <a:endParaRPr lang="it-IT" dirty="0"/>
        </a:p>
      </dgm:t>
    </dgm:pt>
    <dgm:pt modelId="{895E20E1-6BDB-4631-9C65-076B1E5E4E29}" type="parTrans" cxnId="{CBEE2521-40C6-4D64-97D4-769C09EAEA7F}">
      <dgm:prSet/>
      <dgm:spPr/>
      <dgm:t>
        <a:bodyPr/>
        <a:lstStyle/>
        <a:p>
          <a:endParaRPr lang="it-IT"/>
        </a:p>
      </dgm:t>
    </dgm:pt>
    <dgm:pt modelId="{6685924E-C45A-43DE-A9F6-EB6E8490ABAA}" type="sibTrans" cxnId="{CBEE2521-40C6-4D64-97D4-769C09EAEA7F}">
      <dgm:prSet/>
      <dgm:spPr/>
      <dgm:t>
        <a:bodyPr/>
        <a:lstStyle/>
        <a:p>
          <a:endParaRPr lang="it-IT"/>
        </a:p>
      </dgm:t>
    </dgm:pt>
    <dgm:pt modelId="{B98904B6-CF7C-450A-988E-B26AAC8FC194}" type="pres">
      <dgm:prSet presAssocID="{66278674-74ED-4098-A881-73A5820150DD}" presName="Name0" presStyleCnt="0">
        <dgm:presLayoutVars>
          <dgm:dir/>
          <dgm:animLvl val="lvl"/>
          <dgm:resizeHandles val="exact"/>
        </dgm:presLayoutVars>
      </dgm:prSet>
      <dgm:spPr/>
    </dgm:pt>
    <dgm:pt modelId="{64C2B7E5-02AE-430E-9856-86BC842EE5D4}" type="pres">
      <dgm:prSet presAssocID="{2908D82C-5423-49BD-8CA8-F1DCF2D1F321}" presName="Name8" presStyleCnt="0"/>
      <dgm:spPr/>
    </dgm:pt>
    <dgm:pt modelId="{232591D9-53E6-4FCB-995E-E910FE90041D}" type="pres">
      <dgm:prSet presAssocID="{2908D82C-5423-49BD-8CA8-F1DCF2D1F321}" presName="level" presStyleLbl="node1" presStyleIdx="0" presStyleCnt="4" custLinFactNeighborX="574">
        <dgm:presLayoutVars>
          <dgm:chMax val="1"/>
          <dgm:bulletEnabled val="1"/>
        </dgm:presLayoutVars>
      </dgm:prSet>
      <dgm:spPr/>
    </dgm:pt>
    <dgm:pt modelId="{1B95E50A-9BF6-46BC-A806-28F61EE80FDA}" type="pres">
      <dgm:prSet presAssocID="{2908D82C-5423-49BD-8CA8-F1DCF2D1F321}" presName="levelTx" presStyleLbl="revTx" presStyleIdx="0" presStyleCnt="0">
        <dgm:presLayoutVars>
          <dgm:chMax val="1"/>
          <dgm:bulletEnabled val="1"/>
        </dgm:presLayoutVars>
      </dgm:prSet>
      <dgm:spPr/>
    </dgm:pt>
    <dgm:pt modelId="{A1EDC457-8B59-4CA3-AA8D-5D608BF89F3D}" type="pres">
      <dgm:prSet presAssocID="{8DF70280-CFE6-423B-9D33-7FD8B3137B71}" presName="Name8" presStyleCnt="0"/>
      <dgm:spPr/>
    </dgm:pt>
    <dgm:pt modelId="{A50FB09C-FAB6-4F77-94BC-C6D7B9E742B7}" type="pres">
      <dgm:prSet presAssocID="{8DF70280-CFE6-423B-9D33-7FD8B3137B71}" presName="level" presStyleLbl="node1" presStyleIdx="1" presStyleCnt="4" custLinFactNeighborX="680" custLinFactNeighborY="-1370">
        <dgm:presLayoutVars>
          <dgm:chMax val="1"/>
          <dgm:bulletEnabled val="1"/>
        </dgm:presLayoutVars>
      </dgm:prSet>
      <dgm:spPr/>
    </dgm:pt>
    <dgm:pt modelId="{D8A26028-DF1C-4021-AEF3-CCE0F4EA3669}" type="pres">
      <dgm:prSet presAssocID="{8DF70280-CFE6-423B-9D33-7FD8B3137B71}" presName="levelTx" presStyleLbl="revTx" presStyleIdx="0" presStyleCnt="0">
        <dgm:presLayoutVars>
          <dgm:chMax val="1"/>
          <dgm:bulletEnabled val="1"/>
        </dgm:presLayoutVars>
      </dgm:prSet>
      <dgm:spPr/>
    </dgm:pt>
    <dgm:pt modelId="{973ADD37-099E-4F57-AD8F-0B8948000D9F}" type="pres">
      <dgm:prSet presAssocID="{D6F31366-06BA-401C-AC34-C581A9B4119A}" presName="Name8" presStyleCnt="0"/>
      <dgm:spPr/>
    </dgm:pt>
    <dgm:pt modelId="{BBDA1350-33D1-4C16-A75F-FD9F29F07E1F}" type="pres">
      <dgm:prSet presAssocID="{D6F31366-06BA-401C-AC34-C581A9B4119A}" presName="level" presStyleLbl="node1" presStyleIdx="2" presStyleCnt="4">
        <dgm:presLayoutVars>
          <dgm:chMax val="1"/>
          <dgm:bulletEnabled val="1"/>
        </dgm:presLayoutVars>
      </dgm:prSet>
      <dgm:spPr/>
    </dgm:pt>
    <dgm:pt modelId="{D5D18839-E8EE-4180-934D-2B012EAC523E}" type="pres">
      <dgm:prSet presAssocID="{D6F31366-06BA-401C-AC34-C581A9B4119A}" presName="levelTx" presStyleLbl="revTx" presStyleIdx="0" presStyleCnt="0">
        <dgm:presLayoutVars>
          <dgm:chMax val="1"/>
          <dgm:bulletEnabled val="1"/>
        </dgm:presLayoutVars>
      </dgm:prSet>
      <dgm:spPr/>
    </dgm:pt>
    <dgm:pt modelId="{735F53DD-0A5E-427B-AB84-CA0D4C8BBFCC}" type="pres">
      <dgm:prSet presAssocID="{26DBBEE8-6019-4B84-9D1D-9AE04323C171}" presName="Name8" presStyleCnt="0"/>
      <dgm:spPr/>
    </dgm:pt>
    <dgm:pt modelId="{705CA388-CE92-4737-8EF3-2E370A6B0CAD}" type="pres">
      <dgm:prSet presAssocID="{26DBBEE8-6019-4B84-9D1D-9AE04323C171}" presName="level" presStyleLbl="node1" presStyleIdx="3" presStyleCnt="4">
        <dgm:presLayoutVars>
          <dgm:chMax val="1"/>
          <dgm:bulletEnabled val="1"/>
        </dgm:presLayoutVars>
      </dgm:prSet>
      <dgm:spPr/>
    </dgm:pt>
    <dgm:pt modelId="{3E37C232-AD9E-4A75-AEC6-441049A48584}" type="pres">
      <dgm:prSet presAssocID="{26DBBEE8-6019-4B84-9D1D-9AE04323C171}" presName="levelTx" presStyleLbl="revTx" presStyleIdx="0" presStyleCnt="0">
        <dgm:presLayoutVars>
          <dgm:chMax val="1"/>
          <dgm:bulletEnabled val="1"/>
        </dgm:presLayoutVars>
      </dgm:prSet>
      <dgm:spPr/>
    </dgm:pt>
  </dgm:ptLst>
  <dgm:cxnLst>
    <dgm:cxn modelId="{B2F01A14-39EF-4D19-9B11-334D3C28A7C4}" srcId="{66278674-74ED-4098-A881-73A5820150DD}" destId="{2908D82C-5423-49BD-8CA8-F1DCF2D1F321}" srcOrd="0" destOrd="0" parTransId="{03F412FC-B201-41EA-8AD1-124A00297F35}" sibTransId="{1D446473-37B7-4E15-A573-6855C1898BA2}"/>
    <dgm:cxn modelId="{CBEE2521-40C6-4D64-97D4-769C09EAEA7F}" srcId="{66278674-74ED-4098-A881-73A5820150DD}" destId="{26DBBEE8-6019-4B84-9D1D-9AE04323C171}" srcOrd="3" destOrd="0" parTransId="{895E20E1-6BDB-4631-9C65-076B1E5E4E29}" sibTransId="{6685924E-C45A-43DE-A9F6-EB6E8490ABAA}"/>
    <dgm:cxn modelId="{4EFCBA32-9A2E-4E19-B00C-14815D035A00}" type="presOf" srcId="{2908D82C-5423-49BD-8CA8-F1DCF2D1F321}" destId="{1B95E50A-9BF6-46BC-A806-28F61EE80FDA}" srcOrd="1" destOrd="0" presId="urn:microsoft.com/office/officeart/2005/8/layout/pyramid3"/>
    <dgm:cxn modelId="{FBFC7B48-0CB8-4DF1-90E0-B53E0DA1A7D4}" type="presOf" srcId="{D6F31366-06BA-401C-AC34-C581A9B4119A}" destId="{BBDA1350-33D1-4C16-A75F-FD9F29F07E1F}" srcOrd="0" destOrd="0" presId="urn:microsoft.com/office/officeart/2005/8/layout/pyramid3"/>
    <dgm:cxn modelId="{20163556-017C-4947-B4BC-CCC03A26B39E}" type="presOf" srcId="{66278674-74ED-4098-A881-73A5820150DD}" destId="{B98904B6-CF7C-450A-988E-B26AAC8FC194}" srcOrd="0" destOrd="0" presId="urn:microsoft.com/office/officeart/2005/8/layout/pyramid3"/>
    <dgm:cxn modelId="{41D58156-AD4D-4C03-A788-EE32E6C0A38C}" type="presOf" srcId="{26DBBEE8-6019-4B84-9D1D-9AE04323C171}" destId="{705CA388-CE92-4737-8EF3-2E370A6B0CAD}" srcOrd="0" destOrd="0" presId="urn:microsoft.com/office/officeart/2005/8/layout/pyramid3"/>
    <dgm:cxn modelId="{542E2D96-3EC4-4B9F-8A38-74CBCEE1599A}" type="presOf" srcId="{8DF70280-CFE6-423B-9D33-7FD8B3137B71}" destId="{D8A26028-DF1C-4021-AEF3-CCE0F4EA3669}" srcOrd="1" destOrd="0" presId="urn:microsoft.com/office/officeart/2005/8/layout/pyramid3"/>
    <dgm:cxn modelId="{6DC951B3-1B32-4CE2-B4C9-2BC5F75A3827}" type="presOf" srcId="{2908D82C-5423-49BD-8CA8-F1DCF2D1F321}" destId="{232591D9-53E6-4FCB-995E-E910FE90041D}" srcOrd="0" destOrd="0" presId="urn:microsoft.com/office/officeart/2005/8/layout/pyramid3"/>
    <dgm:cxn modelId="{247DBBC7-527B-4526-B920-85CF3D384CEA}" type="presOf" srcId="{26DBBEE8-6019-4B84-9D1D-9AE04323C171}" destId="{3E37C232-AD9E-4A75-AEC6-441049A48584}" srcOrd="1" destOrd="0" presId="urn:microsoft.com/office/officeart/2005/8/layout/pyramid3"/>
    <dgm:cxn modelId="{E80CA8D1-9844-4B88-BF64-70A637161152}" srcId="{66278674-74ED-4098-A881-73A5820150DD}" destId="{8DF70280-CFE6-423B-9D33-7FD8B3137B71}" srcOrd="1" destOrd="0" parTransId="{B86EF6D7-3DEB-4EA9-B0F1-B5985D234728}" sibTransId="{6D7EC394-12AD-4A1C-AE9A-BD9CDE2CF91D}"/>
    <dgm:cxn modelId="{8EBCB6D9-DD74-459B-9A89-2846DF00835A}" srcId="{66278674-74ED-4098-A881-73A5820150DD}" destId="{D6F31366-06BA-401C-AC34-C581A9B4119A}" srcOrd="2" destOrd="0" parTransId="{888344D8-9D42-4E7B-BEE3-853C26936892}" sibTransId="{1589E1CB-AE9F-4A82-ADC7-32978EB01B18}"/>
    <dgm:cxn modelId="{07651CDC-F9B7-4A8D-BA4A-C693A5BABDA5}" type="presOf" srcId="{D6F31366-06BA-401C-AC34-C581A9B4119A}" destId="{D5D18839-E8EE-4180-934D-2B012EAC523E}" srcOrd="1" destOrd="0" presId="urn:microsoft.com/office/officeart/2005/8/layout/pyramid3"/>
    <dgm:cxn modelId="{3A27E2F6-9EF4-48BD-B239-C61B2C90724B}" type="presOf" srcId="{8DF70280-CFE6-423B-9D33-7FD8B3137B71}" destId="{A50FB09C-FAB6-4F77-94BC-C6D7B9E742B7}" srcOrd="0" destOrd="0" presId="urn:microsoft.com/office/officeart/2005/8/layout/pyramid3"/>
    <dgm:cxn modelId="{3F4B9994-B7BE-4EA1-9946-4DF064A127F0}" type="presParOf" srcId="{B98904B6-CF7C-450A-988E-B26AAC8FC194}" destId="{64C2B7E5-02AE-430E-9856-86BC842EE5D4}" srcOrd="0" destOrd="0" presId="urn:microsoft.com/office/officeart/2005/8/layout/pyramid3"/>
    <dgm:cxn modelId="{5958C238-1541-4F05-9940-A68CE289F3F1}" type="presParOf" srcId="{64C2B7E5-02AE-430E-9856-86BC842EE5D4}" destId="{232591D9-53E6-4FCB-995E-E910FE90041D}" srcOrd="0" destOrd="0" presId="urn:microsoft.com/office/officeart/2005/8/layout/pyramid3"/>
    <dgm:cxn modelId="{414368EC-17DB-4169-8902-FD2F8F79303E}" type="presParOf" srcId="{64C2B7E5-02AE-430E-9856-86BC842EE5D4}" destId="{1B95E50A-9BF6-46BC-A806-28F61EE80FDA}" srcOrd="1" destOrd="0" presId="urn:microsoft.com/office/officeart/2005/8/layout/pyramid3"/>
    <dgm:cxn modelId="{3E40EE2C-C014-40FC-BED3-AB309D86A668}" type="presParOf" srcId="{B98904B6-CF7C-450A-988E-B26AAC8FC194}" destId="{A1EDC457-8B59-4CA3-AA8D-5D608BF89F3D}" srcOrd="1" destOrd="0" presId="urn:microsoft.com/office/officeart/2005/8/layout/pyramid3"/>
    <dgm:cxn modelId="{CED9EA81-6EF1-49EF-92B3-419436FA2BCC}" type="presParOf" srcId="{A1EDC457-8B59-4CA3-AA8D-5D608BF89F3D}" destId="{A50FB09C-FAB6-4F77-94BC-C6D7B9E742B7}" srcOrd="0" destOrd="0" presId="urn:microsoft.com/office/officeart/2005/8/layout/pyramid3"/>
    <dgm:cxn modelId="{97B7EE05-520D-4764-AD88-149BB29B1877}" type="presParOf" srcId="{A1EDC457-8B59-4CA3-AA8D-5D608BF89F3D}" destId="{D8A26028-DF1C-4021-AEF3-CCE0F4EA3669}" srcOrd="1" destOrd="0" presId="urn:microsoft.com/office/officeart/2005/8/layout/pyramid3"/>
    <dgm:cxn modelId="{86CE53AC-8F56-4A08-887C-300719D236B7}" type="presParOf" srcId="{B98904B6-CF7C-450A-988E-B26AAC8FC194}" destId="{973ADD37-099E-4F57-AD8F-0B8948000D9F}" srcOrd="2" destOrd="0" presId="urn:microsoft.com/office/officeart/2005/8/layout/pyramid3"/>
    <dgm:cxn modelId="{1BB4014D-D4D9-432C-A528-5BF8E0B48B9E}" type="presParOf" srcId="{973ADD37-099E-4F57-AD8F-0B8948000D9F}" destId="{BBDA1350-33D1-4C16-A75F-FD9F29F07E1F}" srcOrd="0" destOrd="0" presId="urn:microsoft.com/office/officeart/2005/8/layout/pyramid3"/>
    <dgm:cxn modelId="{3253F20E-A600-4A2B-B7E1-F187C1E02789}" type="presParOf" srcId="{973ADD37-099E-4F57-AD8F-0B8948000D9F}" destId="{D5D18839-E8EE-4180-934D-2B012EAC523E}" srcOrd="1" destOrd="0" presId="urn:microsoft.com/office/officeart/2005/8/layout/pyramid3"/>
    <dgm:cxn modelId="{1AEF6BF4-B27C-483B-967A-27FFF4C2EE39}" type="presParOf" srcId="{B98904B6-CF7C-450A-988E-B26AAC8FC194}" destId="{735F53DD-0A5E-427B-AB84-CA0D4C8BBFCC}" srcOrd="3" destOrd="0" presId="urn:microsoft.com/office/officeart/2005/8/layout/pyramid3"/>
    <dgm:cxn modelId="{A7523C04-436B-4785-9A82-9C7F133015BA}" type="presParOf" srcId="{735F53DD-0A5E-427B-AB84-CA0D4C8BBFCC}" destId="{705CA388-CE92-4737-8EF3-2E370A6B0CAD}" srcOrd="0" destOrd="0" presId="urn:microsoft.com/office/officeart/2005/8/layout/pyramid3"/>
    <dgm:cxn modelId="{D73A4DAD-A3F9-4256-B01E-C45E62015C28}" type="presParOf" srcId="{735F53DD-0A5E-427B-AB84-CA0D4C8BBFCC}" destId="{3E37C232-AD9E-4A75-AEC6-441049A48584}" srcOrd="1" destOrd="0" presId="urn:microsoft.com/office/officeart/2005/8/layout/pyramid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443ABA3-8458-4731-ADCE-B181FAE99ACE}" type="doc">
      <dgm:prSet loTypeId="urn:microsoft.com/office/officeart/2005/8/layout/default#2" loCatId="list" qsTypeId="urn:microsoft.com/office/officeart/2005/8/quickstyle/simple1" qsCatId="simple" csTypeId="urn:microsoft.com/office/officeart/2005/8/colors/accent1_2" csCatId="accent1" phldr="1"/>
      <dgm:spPr/>
      <dgm:t>
        <a:bodyPr/>
        <a:lstStyle/>
        <a:p>
          <a:endParaRPr lang="it-IT"/>
        </a:p>
      </dgm:t>
    </dgm:pt>
    <dgm:pt modelId="{E1BB873F-7D92-478C-B3C7-B320BEF5D326}">
      <dgm:prSet phldrT="[Testo]" custT="1"/>
      <dgm:spPr/>
      <dgm:t>
        <a:bodyPr/>
        <a:lstStyle/>
        <a:p>
          <a:r>
            <a:rPr lang="it-IT" sz="2800" b="1" dirty="0">
              <a:solidFill>
                <a:srgbClr val="FFFF00"/>
              </a:solidFill>
              <a:effectLst>
                <a:outerShdw blurRad="38100" dist="38100" dir="2700000" algn="tl">
                  <a:srgbClr val="000000">
                    <a:alpha val="43137"/>
                  </a:srgbClr>
                </a:outerShdw>
              </a:effectLst>
            </a:rPr>
            <a:t>CODIFICA PROFONDA</a:t>
          </a:r>
        </a:p>
      </dgm:t>
    </dgm:pt>
    <dgm:pt modelId="{366C691C-B789-4448-8F01-A71A83120BBB}" type="parTrans" cxnId="{F968C16D-98FF-490E-8329-2298497372CC}">
      <dgm:prSet/>
      <dgm:spPr/>
      <dgm:t>
        <a:bodyPr/>
        <a:lstStyle/>
        <a:p>
          <a:endParaRPr lang="it-IT"/>
        </a:p>
      </dgm:t>
    </dgm:pt>
    <dgm:pt modelId="{D1AE48C4-DB72-4505-AF8A-5EF8488E1BB3}" type="sibTrans" cxnId="{F968C16D-98FF-490E-8329-2298497372CC}">
      <dgm:prSet/>
      <dgm:spPr/>
      <dgm:t>
        <a:bodyPr/>
        <a:lstStyle/>
        <a:p>
          <a:endParaRPr lang="it-IT"/>
        </a:p>
      </dgm:t>
    </dgm:pt>
    <dgm:pt modelId="{56B4A561-765E-4A73-A456-49A9B176798F}">
      <dgm:prSet phldrT="[Testo]" custT="1"/>
      <dgm:spPr/>
      <dgm:t>
        <a:bodyPr/>
        <a:lstStyle/>
        <a:p>
          <a:r>
            <a:rPr lang="it-IT" sz="2800" strike="noStrike" dirty="0">
              <a:solidFill>
                <a:srgbClr val="FFFF00"/>
              </a:solidFill>
              <a:effectLst>
                <a:outerShdw blurRad="38100" dist="38100" dir="2700000" algn="tl">
                  <a:srgbClr val="000000">
                    <a:alpha val="43137"/>
                  </a:srgbClr>
                </a:outerShdw>
              </a:effectLst>
            </a:rPr>
            <a:t>DOPPIA </a:t>
          </a:r>
        </a:p>
        <a:p>
          <a:r>
            <a:rPr lang="it-IT" sz="2800" strike="noStrike" dirty="0">
              <a:solidFill>
                <a:srgbClr val="FFFF00"/>
              </a:solidFill>
              <a:effectLst>
                <a:outerShdw blurRad="38100" dist="38100" dir="2700000" algn="tl">
                  <a:srgbClr val="000000">
                    <a:alpha val="43137"/>
                  </a:srgbClr>
                </a:outerShdw>
              </a:effectLst>
            </a:rPr>
            <a:t>CODIFICA</a:t>
          </a:r>
        </a:p>
      </dgm:t>
    </dgm:pt>
    <dgm:pt modelId="{085E3D1D-5A43-4EB2-B26C-45031D085536}" type="parTrans" cxnId="{031F8B6C-5039-4C45-BD7F-9349A700F7CA}">
      <dgm:prSet/>
      <dgm:spPr/>
      <dgm:t>
        <a:bodyPr/>
        <a:lstStyle/>
        <a:p>
          <a:endParaRPr lang="it-IT"/>
        </a:p>
      </dgm:t>
    </dgm:pt>
    <dgm:pt modelId="{9EFC00B9-36AD-4E5B-ADE7-46ED353AAD7B}" type="sibTrans" cxnId="{031F8B6C-5039-4C45-BD7F-9349A700F7CA}">
      <dgm:prSet/>
      <dgm:spPr/>
      <dgm:t>
        <a:bodyPr/>
        <a:lstStyle/>
        <a:p>
          <a:endParaRPr lang="it-IT"/>
        </a:p>
      </dgm:t>
    </dgm:pt>
    <dgm:pt modelId="{6984DC14-597D-434C-A31E-BA728A8DF7AD}">
      <dgm:prSet phldrT="[Testo]" custT="1"/>
      <dgm:spPr/>
      <dgm:t>
        <a:bodyPr/>
        <a:lstStyle/>
        <a:p>
          <a:r>
            <a:rPr lang="it-IT" sz="2400" b="1" dirty="0">
              <a:solidFill>
                <a:srgbClr val="FFFF00"/>
              </a:solidFill>
              <a:effectLst>
                <a:outerShdw blurRad="38100" dist="38100" dir="2700000" algn="tl">
                  <a:srgbClr val="000000">
                    <a:alpha val="43137"/>
                  </a:srgbClr>
                </a:outerShdw>
              </a:effectLst>
            </a:rPr>
            <a:t>CODIFICA </a:t>
          </a:r>
        </a:p>
        <a:p>
          <a:r>
            <a:rPr lang="it-IT" sz="2400" b="1" dirty="0">
              <a:solidFill>
                <a:srgbClr val="FFFF00"/>
              </a:solidFill>
              <a:effectLst>
                <a:outerShdw blurRad="38100" dist="38100" dir="2700000" algn="tl">
                  <a:srgbClr val="000000">
                    <a:alpha val="43137"/>
                  </a:srgbClr>
                </a:outerShdw>
              </a:effectLst>
            </a:rPr>
            <a:t>IMMAGINATIVA</a:t>
          </a:r>
        </a:p>
      </dgm:t>
    </dgm:pt>
    <dgm:pt modelId="{1A5D787D-B285-4F3C-BE6A-045A97CB903F}" type="parTrans" cxnId="{B4BC86A8-D36B-4D39-B610-5553761B2DCC}">
      <dgm:prSet/>
      <dgm:spPr/>
      <dgm:t>
        <a:bodyPr/>
        <a:lstStyle/>
        <a:p>
          <a:endParaRPr lang="it-IT"/>
        </a:p>
      </dgm:t>
    </dgm:pt>
    <dgm:pt modelId="{E9B2704E-0065-4F13-9FA9-A70C2470E378}" type="sibTrans" cxnId="{B4BC86A8-D36B-4D39-B610-5553761B2DCC}">
      <dgm:prSet/>
      <dgm:spPr/>
      <dgm:t>
        <a:bodyPr/>
        <a:lstStyle/>
        <a:p>
          <a:endParaRPr lang="it-IT"/>
        </a:p>
      </dgm:t>
    </dgm:pt>
    <dgm:pt modelId="{7247FEE4-7140-443F-A049-D31EEAD16B50}">
      <dgm:prSet phldrT="[Testo]" custT="1"/>
      <dgm:spPr/>
      <dgm:t>
        <a:bodyPr/>
        <a:lstStyle/>
        <a:p>
          <a:r>
            <a:rPr lang="it-IT" sz="2800" b="1" dirty="0">
              <a:solidFill>
                <a:srgbClr val="FFFF00"/>
              </a:solidFill>
              <a:effectLst>
                <a:outerShdw blurRad="38100" dist="38100" dir="2700000" algn="tl">
                  <a:srgbClr val="000000">
                    <a:alpha val="43137"/>
                  </a:srgbClr>
                </a:outerShdw>
              </a:effectLst>
            </a:rPr>
            <a:t>PAROLE </a:t>
          </a:r>
        </a:p>
        <a:p>
          <a:r>
            <a:rPr lang="it-IT" sz="2800" b="1" dirty="0">
              <a:solidFill>
                <a:srgbClr val="FFFF00"/>
              </a:solidFill>
              <a:effectLst>
                <a:outerShdw blurRad="38100" dist="38100" dir="2700000" algn="tl">
                  <a:srgbClr val="000000">
                    <a:alpha val="43137"/>
                  </a:srgbClr>
                </a:outerShdw>
              </a:effectLst>
            </a:rPr>
            <a:t>CHIAVE</a:t>
          </a:r>
        </a:p>
      </dgm:t>
    </dgm:pt>
    <dgm:pt modelId="{7666C4D4-2D23-463A-8A7F-5F38633831DF}" type="parTrans" cxnId="{B5018176-3420-46F1-8859-BD50C9B94398}">
      <dgm:prSet/>
      <dgm:spPr/>
      <dgm:t>
        <a:bodyPr/>
        <a:lstStyle/>
        <a:p>
          <a:endParaRPr lang="it-IT"/>
        </a:p>
      </dgm:t>
    </dgm:pt>
    <dgm:pt modelId="{264E8BD2-D1D8-4F8A-AE94-64EA70C448C8}" type="sibTrans" cxnId="{B5018176-3420-46F1-8859-BD50C9B94398}">
      <dgm:prSet/>
      <dgm:spPr/>
      <dgm:t>
        <a:bodyPr/>
        <a:lstStyle/>
        <a:p>
          <a:endParaRPr lang="it-IT"/>
        </a:p>
      </dgm:t>
    </dgm:pt>
    <dgm:pt modelId="{0A1D75AF-FE8E-41F9-8F7C-AAAC79698275}">
      <dgm:prSet phldrT="[Testo]" custT="1"/>
      <dgm:spPr/>
      <dgm:t>
        <a:bodyPr/>
        <a:lstStyle/>
        <a:p>
          <a:r>
            <a:rPr lang="it-IT" sz="2800" b="1" dirty="0">
              <a:solidFill>
                <a:srgbClr val="FFFF00"/>
              </a:solidFill>
              <a:effectLst>
                <a:outerShdw blurRad="38100" dist="38100" dir="2700000" algn="tl">
                  <a:srgbClr val="000000">
                    <a:alpha val="43137"/>
                  </a:srgbClr>
                </a:outerShdw>
              </a:effectLst>
            </a:rPr>
            <a:t>CHUNKING</a:t>
          </a:r>
        </a:p>
      </dgm:t>
    </dgm:pt>
    <dgm:pt modelId="{415F2080-17A1-4AE2-98B3-AFBA9E44E175}" type="parTrans" cxnId="{F24465EE-CA1F-423D-BAED-92AF24AA1E93}">
      <dgm:prSet/>
      <dgm:spPr/>
      <dgm:t>
        <a:bodyPr/>
        <a:lstStyle/>
        <a:p>
          <a:endParaRPr lang="it-IT"/>
        </a:p>
      </dgm:t>
    </dgm:pt>
    <dgm:pt modelId="{16DE71E5-BABA-496E-B99A-FCDAC9475C53}" type="sibTrans" cxnId="{F24465EE-CA1F-423D-BAED-92AF24AA1E93}">
      <dgm:prSet/>
      <dgm:spPr/>
      <dgm:t>
        <a:bodyPr/>
        <a:lstStyle/>
        <a:p>
          <a:endParaRPr lang="it-IT"/>
        </a:p>
      </dgm:t>
    </dgm:pt>
    <dgm:pt modelId="{608AF4C2-3E1B-4509-ACB2-5632656507C8}" type="pres">
      <dgm:prSet presAssocID="{8443ABA3-8458-4731-ADCE-B181FAE99ACE}" presName="diagram" presStyleCnt="0">
        <dgm:presLayoutVars>
          <dgm:dir/>
          <dgm:resizeHandles val="exact"/>
        </dgm:presLayoutVars>
      </dgm:prSet>
      <dgm:spPr/>
    </dgm:pt>
    <dgm:pt modelId="{6187C26F-31D0-41A3-B955-DA77BC9ACFCE}" type="pres">
      <dgm:prSet presAssocID="{E1BB873F-7D92-478C-B3C7-B320BEF5D326}" presName="node" presStyleLbl="node1" presStyleIdx="0" presStyleCnt="5" custLinFactNeighborX="5057" custLinFactNeighborY="5973">
        <dgm:presLayoutVars>
          <dgm:bulletEnabled val="1"/>
        </dgm:presLayoutVars>
      </dgm:prSet>
      <dgm:spPr/>
    </dgm:pt>
    <dgm:pt modelId="{D2906ECA-5360-46B0-B457-0C3C201FD8A6}" type="pres">
      <dgm:prSet presAssocID="{D1AE48C4-DB72-4505-AF8A-5EF8488E1BB3}" presName="sibTrans" presStyleCnt="0"/>
      <dgm:spPr/>
    </dgm:pt>
    <dgm:pt modelId="{82F59614-C21B-4415-8C7F-6A1075A59B76}" type="pres">
      <dgm:prSet presAssocID="{56B4A561-765E-4A73-A456-49A9B176798F}" presName="node" presStyleLbl="node1" presStyleIdx="1" presStyleCnt="5">
        <dgm:presLayoutVars>
          <dgm:bulletEnabled val="1"/>
        </dgm:presLayoutVars>
      </dgm:prSet>
      <dgm:spPr/>
    </dgm:pt>
    <dgm:pt modelId="{9F3B1BE0-F39E-448C-AD58-82DF7B1019C1}" type="pres">
      <dgm:prSet presAssocID="{9EFC00B9-36AD-4E5B-ADE7-46ED353AAD7B}" presName="sibTrans" presStyleCnt="0"/>
      <dgm:spPr/>
    </dgm:pt>
    <dgm:pt modelId="{79C63E70-A526-42F8-BB76-F80214B23D25}" type="pres">
      <dgm:prSet presAssocID="{6984DC14-597D-434C-A31E-BA728A8DF7AD}" presName="node" presStyleLbl="node1" presStyleIdx="2" presStyleCnt="5" custScaleX="112828">
        <dgm:presLayoutVars>
          <dgm:bulletEnabled val="1"/>
        </dgm:presLayoutVars>
      </dgm:prSet>
      <dgm:spPr/>
    </dgm:pt>
    <dgm:pt modelId="{235A63D7-25A7-44A4-874D-A2DC4B518EB7}" type="pres">
      <dgm:prSet presAssocID="{E9B2704E-0065-4F13-9FA9-A70C2470E378}" presName="sibTrans" presStyleCnt="0"/>
      <dgm:spPr/>
    </dgm:pt>
    <dgm:pt modelId="{57F9D35C-3C8C-4093-B93A-929440507FCE}" type="pres">
      <dgm:prSet presAssocID="{7247FEE4-7140-443F-A049-D31EEAD16B50}" presName="node" presStyleLbl="node1" presStyleIdx="3" presStyleCnt="5" custLinFactNeighborX="-439" custLinFactNeighborY="974">
        <dgm:presLayoutVars>
          <dgm:bulletEnabled val="1"/>
        </dgm:presLayoutVars>
      </dgm:prSet>
      <dgm:spPr/>
    </dgm:pt>
    <dgm:pt modelId="{0A99DFBB-6B64-4AF3-BFA6-C9B65F02F2DB}" type="pres">
      <dgm:prSet presAssocID="{264E8BD2-D1D8-4F8A-AE94-64EA70C448C8}" presName="sibTrans" presStyleCnt="0"/>
      <dgm:spPr/>
    </dgm:pt>
    <dgm:pt modelId="{2BEDDD6D-A5BE-4609-9336-F052C4A3568B}" type="pres">
      <dgm:prSet presAssocID="{0A1D75AF-FE8E-41F9-8F7C-AAAC79698275}" presName="node" presStyleLbl="node1" presStyleIdx="4" presStyleCnt="5" custScaleY="103705">
        <dgm:presLayoutVars>
          <dgm:bulletEnabled val="1"/>
        </dgm:presLayoutVars>
      </dgm:prSet>
      <dgm:spPr/>
    </dgm:pt>
  </dgm:ptLst>
  <dgm:cxnLst>
    <dgm:cxn modelId="{0FF25B0F-A6FC-48EB-9E16-39AC6EE904C1}" type="presOf" srcId="{56B4A561-765E-4A73-A456-49A9B176798F}" destId="{82F59614-C21B-4415-8C7F-6A1075A59B76}" srcOrd="0" destOrd="0" presId="urn:microsoft.com/office/officeart/2005/8/layout/default#2"/>
    <dgm:cxn modelId="{8263EB1A-9AC4-4D0D-B5C5-6D3D5AFE862B}" type="presOf" srcId="{0A1D75AF-FE8E-41F9-8F7C-AAAC79698275}" destId="{2BEDDD6D-A5BE-4609-9336-F052C4A3568B}" srcOrd="0" destOrd="0" presId="urn:microsoft.com/office/officeart/2005/8/layout/default#2"/>
    <dgm:cxn modelId="{E364CD34-180C-428A-A1FD-FC87C1237D32}" type="presOf" srcId="{6984DC14-597D-434C-A31E-BA728A8DF7AD}" destId="{79C63E70-A526-42F8-BB76-F80214B23D25}" srcOrd="0" destOrd="0" presId="urn:microsoft.com/office/officeart/2005/8/layout/default#2"/>
    <dgm:cxn modelId="{72198664-6DF8-457F-890A-2B8455D8EA04}" type="presOf" srcId="{8443ABA3-8458-4731-ADCE-B181FAE99ACE}" destId="{608AF4C2-3E1B-4509-ACB2-5632656507C8}" srcOrd="0" destOrd="0" presId="urn:microsoft.com/office/officeart/2005/8/layout/default#2"/>
    <dgm:cxn modelId="{031F8B6C-5039-4C45-BD7F-9349A700F7CA}" srcId="{8443ABA3-8458-4731-ADCE-B181FAE99ACE}" destId="{56B4A561-765E-4A73-A456-49A9B176798F}" srcOrd="1" destOrd="0" parTransId="{085E3D1D-5A43-4EB2-B26C-45031D085536}" sibTransId="{9EFC00B9-36AD-4E5B-ADE7-46ED353AAD7B}"/>
    <dgm:cxn modelId="{F968C16D-98FF-490E-8329-2298497372CC}" srcId="{8443ABA3-8458-4731-ADCE-B181FAE99ACE}" destId="{E1BB873F-7D92-478C-B3C7-B320BEF5D326}" srcOrd="0" destOrd="0" parTransId="{366C691C-B789-4448-8F01-A71A83120BBB}" sibTransId="{D1AE48C4-DB72-4505-AF8A-5EF8488E1BB3}"/>
    <dgm:cxn modelId="{B5018176-3420-46F1-8859-BD50C9B94398}" srcId="{8443ABA3-8458-4731-ADCE-B181FAE99ACE}" destId="{7247FEE4-7140-443F-A049-D31EEAD16B50}" srcOrd="3" destOrd="0" parTransId="{7666C4D4-2D23-463A-8A7F-5F38633831DF}" sibTransId="{264E8BD2-D1D8-4F8A-AE94-64EA70C448C8}"/>
    <dgm:cxn modelId="{B4BC86A8-D36B-4D39-B610-5553761B2DCC}" srcId="{8443ABA3-8458-4731-ADCE-B181FAE99ACE}" destId="{6984DC14-597D-434C-A31E-BA728A8DF7AD}" srcOrd="2" destOrd="0" parTransId="{1A5D787D-B285-4F3C-BE6A-045A97CB903F}" sibTransId="{E9B2704E-0065-4F13-9FA9-A70C2470E378}"/>
    <dgm:cxn modelId="{0AE327A9-3D20-4B11-BE65-DDC229B7CA16}" type="presOf" srcId="{7247FEE4-7140-443F-A049-D31EEAD16B50}" destId="{57F9D35C-3C8C-4093-B93A-929440507FCE}" srcOrd="0" destOrd="0" presId="urn:microsoft.com/office/officeart/2005/8/layout/default#2"/>
    <dgm:cxn modelId="{CB1D70AB-6F69-4472-8D50-8BEE6446CC29}" type="presOf" srcId="{E1BB873F-7D92-478C-B3C7-B320BEF5D326}" destId="{6187C26F-31D0-41A3-B955-DA77BC9ACFCE}" srcOrd="0" destOrd="0" presId="urn:microsoft.com/office/officeart/2005/8/layout/default#2"/>
    <dgm:cxn modelId="{F24465EE-CA1F-423D-BAED-92AF24AA1E93}" srcId="{8443ABA3-8458-4731-ADCE-B181FAE99ACE}" destId="{0A1D75AF-FE8E-41F9-8F7C-AAAC79698275}" srcOrd="4" destOrd="0" parTransId="{415F2080-17A1-4AE2-98B3-AFBA9E44E175}" sibTransId="{16DE71E5-BABA-496E-B99A-FCDAC9475C53}"/>
    <dgm:cxn modelId="{DA84AEBA-2F96-4C6C-BADB-6B87501210B1}" type="presParOf" srcId="{608AF4C2-3E1B-4509-ACB2-5632656507C8}" destId="{6187C26F-31D0-41A3-B955-DA77BC9ACFCE}" srcOrd="0" destOrd="0" presId="urn:microsoft.com/office/officeart/2005/8/layout/default#2"/>
    <dgm:cxn modelId="{65869782-C929-4648-91A7-BE507FF6E85B}" type="presParOf" srcId="{608AF4C2-3E1B-4509-ACB2-5632656507C8}" destId="{D2906ECA-5360-46B0-B457-0C3C201FD8A6}" srcOrd="1" destOrd="0" presId="urn:microsoft.com/office/officeart/2005/8/layout/default#2"/>
    <dgm:cxn modelId="{8A6C60F4-F213-4A0C-BD6B-AFD391A66D43}" type="presParOf" srcId="{608AF4C2-3E1B-4509-ACB2-5632656507C8}" destId="{82F59614-C21B-4415-8C7F-6A1075A59B76}" srcOrd="2" destOrd="0" presId="urn:microsoft.com/office/officeart/2005/8/layout/default#2"/>
    <dgm:cxn modelId="{0D355F21-6BB5-4419-A3CB-8C05B374E0BD}" type="presParOf" srcId="{608AF4C2-3E1B-4509-ACB2-5632656507C8}" destId="{9F3B1BE0-F39E-448C-AD58-82DF7B1019C1}" srcOrd="3" destOrd="0" presId="urn:microsoft.com/office/officeart/2005/8/layout/default#2"/>
    <dgm:cxn modelId="{F70E687D-48FC-4226-A337-924AE03D1FB2}" type="presParOf" srcId="{608AF4C2-3E1B-4509-ACB2-5632656507C8}" destId="{79C63E70-A526-42F8-BB76-F80214B23D25}" srcOrd="4" destOrd="0" presId="urn:microsoft.com/office/officeart/2005/8/layout/default#2"/>
    <dgm:cxn modelId="{96C10DFD-9DE4-4E7F-B0A5-3132A1DC38CA}" type="presParOf" srcId="{608AF4C2-3E1B-4509-ACB2-5632656507C8}" destId="{235A63D7-25A7-44A4-874D-A2DC4B518EB7}" srcOrd="5" destOrd="0" presId="urn:microsoft.com/office/officeart/2005/8/layout/default#2"/>
    <dgm:cxn modelId="{BC4ABAD3-4A41-45B9-8CA5-02D12F03BADA}" type="presParOf" srcId="{608AF4C2-3E1B-4509-ACB2-5632656507C8}" destId="{57F9D35C-3C8C-4093-B93A-929440507FCE}" srcOrd="6" destOrd="0" presId="urn:microsoft.com/office/officeart/2005/8/layout/default#2"/>
    <dgm:cxn modelId="{F16B3D71-402A-4833-975C-593829F55040}" type="presParOf" srcId="{608AF4C2-3E1B-4509-ACB2-5632656507C8}" destId="{0A99DFBB-6B64-4AF3-BFA6-C9B65F02F2DB}" srcOrd="7" destOrd="0" presId="urn:microsoft.com/office/officeart/2005/8/layout/default#2"/>
    <dgm:cxn modelId="{32FB20EA-68AD-42A7-9023-7D4212952EC1}" type="presParOf" srcId="{608AF4C2-3E1B-4509-ACB2-5632656507C8}" destId="{2BEDDD6D-A5BE-4609-9336-F052C4A3568B}" srcOrd="8" destOrd="0" presId="urn:microsoft.com/office/officeart/2005/8/layout/defaul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E1A5C6F-6EDE-4D5B-9887-5980E00A1450}"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it-IT"/>
        </a:p>
      </dgm:t>
    </dgm:pt>
    <dgm:pt modelId="{FDEEE9AD-10EA-4C7E-BAC5-9F03125E177F}">
      <dgm:prSet phldrT="[Testo]" custT="1"/>
      <dgm:spPr/>
      <dgm:t>
        <a:bodyPr/>
        <a:lstStyle/>
        <a:p>
          <a:r>
            <a:rPr lang="it-IT" sz="2400" b="1" dirty="0">
              <a:solidFill>
                <a:srgbClr val="00CC00"/>
              </a:solidFill>
              <a:effectLst>
                <a:outerShdw blurRad="38100" dist="38100" dir="2700000" algn="tl">
                  <a:srgbClr val="000000">
                    <a:alpha val="43137"/>
                  </a:srgbClr>
                </a:outerShdw>
              </a:effectLst>
            </a:rPr>
            <a:t>LA METAMEMORIA</a:t>
          </a:r>
        </a:p>
      </dgm:t>
    </dgm:pt>
    <dgm:pt modelId="{647588CF-0288-4613-AEB5-B511FEC5C251}" type="parTrans" cxnId="{903342E5-7CE6-462A-AB8C-2DAC4C27698D}">
      <dgm:prSet/>
      <dgm:spPr/>
      <dgm:t>
        <a:bodyPr/>
        <a:lstStyle/>
        <a:p>
          <a:endParaRPr lang="it-IT"/>
        </a:p>
      </dgm:t>
    </dgm:pt>
    <dgm:pt modelId="{1867CDC7-C4B6-45F9-956C-5461B90E96C9}" type="sibTrans" cxnId="{903342E5-7CE6-462A-AB8C-2DAC4C27698D}">
      <dgm:prSet/>
      <dgm:spPr/>
      <dgm:t>
        <a:bodyPr/>
        <a:lstStyle/>
        <a:p>
          <a:endParaRPr lang="it-IT"/>
        </a:p>
      </dgm:t>
    </dgm:pt>
    <dgm:pt modelId="{7333AE8F-A260-4822-879C-B2E824FF33B1}">
      <dgm:prSet phldrT="[Testo]" custT="1"/>
      <dgm:spPr/>
      <dgm:t>
        <a:bodyPr/>
        <a:lstStyle/>
        <a:p>
          <a:r>
            <a:rPr lang="it-IT" sz="2400" b="1" dirty="0">
              <a:solidFill>
                <a:schemeClr val="bg1"/>
              </a:solidFill>
            </a:rPr>
            <a:t>ANALIZZA LA NATURA</a:t>
          </a:r>
        </a:p>
        <a:p>
          <a:r>
            <a:rPr lang="it-IT" sz="2400" b="1" dirty="0">
              <a:solidFill>
                <a:schemeClr val="bg1"/>
              </a:solidFill>
            </a:rPr>
            <a:t> DEL PROBLEMA</a:t>
          </a:r>
        </a:p>
      </dgm:t>
    </dgm:pt>
    <dgm:pt modelId="{1134CBC1-F7E4-44DF-BFD6-09C5C62725AA}" type="parTrans" cxnId="{B46A8449-9605-4325-B47A-22911F25E13A}">
      <dgm:prSet/>
      <dgm:spPr/>
      <dgm:t>
        <a:bodyPr/>
        <a:lstStyle/>
        <a:p>
          <a:endParaRPr lang="it-IT"/>
        </a:p>
      </dgm:t>
    </dgm:pt>
    <dgm:pt modelId="{8DC4FA97-D977-41FB-A878-28502BECF1E8}" type="sibTrans" cxnId="{B46A8449-9605-4325-B47A-22911F25E13A}">
      <dgm:prSet/>
      <dgm:spPr/>
      <dgm:t>
        <a:bodyPr/>
        <a:lstStyle/>
        <a:p>
          <a:endParaRPr lang="it-IT"/>
        </a:p>
      </dgm:t>
    </dgm:pt>
    <dgm:pt modelId="{38768C38-221C-4B4B-A509-B0CC24CFBB91}">
      <dgm:prSet phldrT="[Testo]" custT="1"/>
      <dgm:spPr/>
      <dgm:t>
        <a:bodyPr/>
        <a:lstStyle/>
        <a:p>
          <a:r>
            <a:rPr lang="it-IT" sz="2400" b="1" dirty="0">
              <a:solidFill>
                <a:schemeClr val="bg1"/>
              </a:solidFill>
            </a:rPr>
            <a:t>SCEGLIE LE </a:t>
          </a:r>
        </a:p>
        <a:p>
          <a:r>
            <a:rPr lang="it-IT" sz="2400" b="1" dirty="0">
              <a:solidFill>
                <a:schemeClr val="bg1"/>
              </a:solidFill>
            </a:rPr>
            <a:t>STRATEGIE PIU’ADATTE</a:t>
          </a:r>
        </a:p>
      </dgm:t>
    </dgm:pt>
    <dgm:pt modelId="{EF336C5F-664F-4904-AF6A-9C40889009C7}" type="parTrans" cxnId="{CB50FBC0-7859-43D4-8EBE-1C04DB0BF4B1}">
      <dgm:prSet/>
      <dgm:spPr/>
      <dgm:t>
        <a:bodyPr/>
        <a:lstStyle/>
        <a:p>
          <a:endParaRPr lang="it-IT"/>
        </a:p>
      </dgm:t>
    </dgm:pt>
    <dgm:pt modelId="{A7271677-D263-44D3-B2B0-39BD24241310}" type="sibTrans" cxnId="{CB50FBC0-7859-43D4-8EBE-1C04DB0BF4B1}">
      <dgm:prSet/>
      <dgm:spPr/>
      <dgm:t>
        <a:bodyPr/>
        <a:lstStyle/>
        <a:p>
          <a:endParaRPr lang="it-IT"/>
        </a:p>
      </dgm:t>
    </dgm:pt>
    <dgm:pt modelId="{CE1FAE3E-237F-4E5E-A945-6C13B0540B6F}">
      <dgm:prSet phldrT="[Testo]" custT="1"/>
      <dgm:spPr/>
      <dgm:t>
        <a:bodyPr/>
        <a:lstStyle/>
        <a:p>
          <a:r>
            <a:rPr lang="it-IT" sz="2400" b="1" dirty="0">
              <a:solidFill>
                <a:schemeClr val="bg1"/>
              </a:solidFill>
            </a:rPr>
            <a:t>UTILIZZA LE GIUSTE RISORSE COGNITIVE</a:t>
          </a:r>
        </a:p>
      </dgm:t>
    </dgm:pt>
    <dgm:pt modelId="{09CCBA81-10DA-4EE2-93D2-7CF980606CA8}" type="parTrans" cxnId="{DDAFFA30-D153-43EB-BB2A-EDBFABEE278C}">
      <dgm:prSet/>
      <dgm:spPr/>
      <dgm:t>
        <a:bodyPr/>
        <a:lstStyle/>
        <a:p>
          <a:endParaRPr lang="it-IT"/>
        </a:p>
      </dgm:t>
    </dgm:pt>
    <dgm:pt modelId="{E08AE069-7226-4A24-933E-E95CE2F66395}" type="sibTrans" cxnId="{DDAFFA30-D153-43EB-BB2A-EDBFABEE278C}">
      <dgm:prSet/>
      <dgm:spPr/>
      <dgm:t>
        <a:bodyPr/>
        <a:lstStyle/>
        <a:p>
          <a:endParaRPr lang="it-IT"/>
        </a:p>
      </dgm:t>
    </dgm:pt>
    <dgm:pt modelId="{620F9161-0F8D-4FCD-97CA-DD892CC2D114}">
      <dgm:prSet phldrT="[Testo]" custT="1"/>
      <dgm:spPr/>
      <dgm:t>
        <a:bodyPr/>
        <a:lstStyle/>
        <a:p>
          <a:r>
            <a:rPr lang="it-IT" sz="2400" b="1" dirty="0">
              <a:solidFill>
                <a:schemeClr val="bg1"/>
              </a:solidFill>
            </a:rPr>
            <a:t>DISPONE  LE RISORSE COGNITIVE IN MODO PRODUTTIVO</a:t>
          </a:r>
        </a:p>
      </dgm:t>
    </dgm:pt>
    <dgm:pt modelId="{6582714C-A570-42E5-9BE1-0E20AFFF5550}" type="parTrans" cxnId="{09854CCB-2B45-4236-81F2-24E0BB730D8F}">
      <dgm:prSet/>
      <dgm:spPr/>
      <dgm:t>
        <a:bodyPr/>
        <a:lstStyle/>
        <a:p>
          <a:endParaRPr lang="it-IT"/>
        </a:p>
      </dgm:t>
    </dgm:pt>
    <dgm:pt modelId="{E9642F6D-B32A-4725-9AD5-D977EE1BCA28}" type="sibTrans" cxnId="{09854CCB-2B45-4236-81F2-24E0BB730D8F}">
      <dgm:prSet/>
      <dgm:spPr/>
      <dgm:t>
        <a:bodyPr/>
        <a:lstStyle/>
        <a:p>
          <a:endParaRPr lang="it-IT"/>
        </a:p>
      </dgm:t>
    </dgm:pt>
    <dgm:pt modelId="{75679B5A-7A70-438C-80B0-9EF0DEE15337}" type="pres">
      <dgm:prSet presAssocID="{5E1A5C6F-6EDE-4D5B-9887-5980E00A1450}" presName="diagram" presStyleCnt="0">
        <dgm:presLayoutVars>
          <dgm:chMax val="1"/>
          <dgm:dir/>
          <dgm:animLvl val="ctr"/>
          <dgm:resizeHandles val="exact"/>
        </dgm:presLayoutVars>
      </dgm:prSet>
      <dgm:spPr/>
    </dgm:pt>
    <dgm:pt modelId="{739C728E-A692-44BA-B890-E71EBB2CC971}" type="pres">
      <dgm:prSet presAssocID="{5E1A5C6F-6EDE-4D5B-9887-5980E00A1450}" presName="matrix" presStyleCnt="0"/>
      <dgm:spPr/>
    </dgm:pt>
    <dgm:pt modelId="{A26CE655-7E47-4C0D-BA0E-4FCA26AB6D62}" type="pres">
      <dgm:prSet presAssocID="{5E1A5C6F-6EDE-4D5B-9887-5980E00A1450}" presName="tile1" presStyleLbl="node1" presStyleIdx="0" presStyleCnt="4" custLinFactNeighborX="0"/>
      <dgm:spPr/>
    </dgm:pt>
    <dgm:pt modelId="{0D9FBE78-BC8D-42E9-8551-3DC485B362A8}" type="pres">
      <dgm:prSet presAssocID="{5E1A5C6F-6EDE-4D5B-9887-5980E00A1450}" presName="tile1text" presStyleLbl="node1" presStyleIdx="0" presStyleCnt="4">
        <dgm:presLayoutVars>
          <dgm:chMax val="0"/>
          <dgm:chPref val="0"/>
          <dgm:bulletEnabled val="1"/>
        </dgm:presLayoutVars>
      </dgm:prSet>
      <dgm:spPr/>
    </dgm:pt>
    <dgm:pt modelId="{708E7A23-D5E0-456F-B26A-D84C06045D05}" type="pres">
      <dgm:prSet presAssocID="{5E1A5C6F-6EDE-4D5B-9887-5980E00A1450}" presName="tile2" presStyleLbl="node1" presStyleIdx="1" presStyleCnt="4"/>
      <dgm:spPr/>
    </dgm:pt>
    <dgm:pt modelId="{77F82768-9B54-458B-AB55-224CFD68B853}" type="pres">
      <dgm:prSet presAssocID="{5E1A5C6F-6EDE-4D5B-9887-5980E00A1450}" presName="tile2text" presStyleLbl="node1" presStyleIdx="1" presStyleCnt="4">
        <dgm:presLayoutVars>
          <dgm:chMax val="0"/>
          <dgm:chPref val="0"/>
          <dgm:bulletEnabled val="1"/>
        </dgm:presLayoutVars>
      </dgm:prSet>
      <dgm:spPr/>
    </dgm:pt>
    <dgm:pt modelId="{1B4C88DB-A8D1-40C2-AC84-658307AD4AC9}" type="pres">
      <dgm:prSet presAssocID="{5E1A5C6F-6EDE-4D5B-9887-5980E00A1450}" presName="tile3" presStyleLbl="node1" presStyleIdx="2" presStyleCnt="4" custLinFactNeighborY="1018"/>
      <dgm:spPr/>
    </dgm:pt>
    <dgm:pt modelId="{01249903-F3B2-4F4C-9269-9B631FE8E405}" type="pres">
      <dgm:prSet presAssocID="{5E1A5C6F-6EDE-4D5B-9887-5980E00A1450}" presName="tile3text" presStyleLbl="node1" presStyleIdx="2" presStyleCnt="4">
        <dgm:presLayoutVars>
          <dgm:chMax val="0"/>
          <dgm:chPref val="0"/>
          <dgm:bulletEnabled val="1"/>
        </dgm:presLayoutVars>
      </dgm:prSet>
      <dgm:spPr/>
    </dgm:pt>
    <dgm:pt modelId="{D1E5CDC5-97A3-49D9-A0D9-3961DFCD2A5F}" type="pres">
      <dgm:prSet presAssocID="{5E1A5C6F-6EDE-4D5B-9887-5980E00A1450}" presName="tile4" presStyleLbl="node1" presStyleIdx="3" presStyleCnt="4"/>
      <dgm:spPr/>
    </dgm:pt>
    <dgm:pt modelId="{CF037649-3E87-433D-B9EF-47FD3B4E51E1}" type="pres">
      <dgm:prSet presAssocID="{5E1A5C6F-6EDE-4D5B-9887-5980E00A1450}" presName="tile4text" presStyleLbl="node1" presStyleIdx="3" presStyleCnt="4">
        <dgm:presLayoutVars>
          <dgm:chMax val="0"/>
          <dgm:chPref val="0"/>
          <dgm:bulletEnabled val="1"/>
        </dgm:presLayoutVars>
      </dgm:prSet>
      <dgm:spPr/>
    </dgm:pt>
    <dgm:pt modelId="{AD7D8EB2-94A1-461F-A579-F7D333241B43}" type="pres">
      <dgm:prSet presAssocID="{5E1A5C6F-6EDE-4D5B-9887-5980E00A1450}" presName="centerTile" presStyleLbl="fgShp" presStyleIdx="0" presStyleCnt="1" custLinFactNeighborX="-4276" custLinFactNeighborY="1527">
        <dgm:presLayoutVars>
          <dgm:chMax val="0"/>
          <dgm:chPref val="0"/>
        </dgm:presLayoutVars>
      </dgm:prSet>
      <dgm:spPr/>
    </dgm:pt>
  </dgm:ptLst>
  <dgm:cxnLst>
    <dgm:cxn modelId="{365B6528-C266-4855-B7ED-FC2DEE80F675}" type="presOf" srcId="{38768C38-221C-4B4B-A509-B0CC24CFBB91}" destId="{708E7A23-D5E0-456F-B26A-D84C06045D05}" srcOrd="0" destOrd="0" presId="urn:microsoft.com/office/officeart/2005/8/layout/matrix1"/>
    <dgm:cxn modelId="{CEDD8330-6FFF-48AB-8462-22111DA8D298}" type="presOf" srcId="{7333AE8F-A260-4822-879C-B2E824FF33B1}" destId="{0D9FBE78-BC8D-42E9-8551-3DC485B362A8}" srcOrd="1" destOrd="0" presId="urn:microsoft.com/office/officeart/2005/8/layout/matrix1"/>
    <dgm:cxn modelId="{962CB130-1251-4886-9241-13236944090A}" type="presOf" srcId="{620F9161-0F8D-4FCD-97CA-DD892CC2D114}" destId="{D1E5CDC5-97A3-49D9-A0D9-3961DFCD2A5F}" srcOrd="0" destOrd="0" presId="urn:microsoft.com/office/officeart/2005/8/layout/matrix1"/>
    <dgm:cxn modelId="{DDAFFA30-D153-43EB-BB2A-EDBFABEE278C}" srcId="{FDEEE9AD-10EA-4C7E-BAC5-9F03125E177F}" destId="{CE1FAE3E-237F-4E5E-A945-6C13B0540B6F}" srcOrd="2" destOrd="0" parTransId="{09CCBA81-10DA-4EE2-93D2-7CF980606CA8}" sibTransId="{E08AE069-7226-4A24-933E-E95CE2F66395}"/>
    <dgm:cxn modelId="{1872963A-BAD3-4EB1-AE60-AB76D3AE337A}" type="presOf" srcId="{CE1FAE3E-237F-4E5E-A945-6C13B0540B6F}" destId="{01249903-F3B2-4F4C-9269-9B631FE8E405}" srcOrd="1" destOrd="0" presId="urn:microsoft.com/office/officeart/2005/8/layout/matrix1"/>
    <dgm:cxn modelId="{BF14FE3D-EBAF-41CD-90EA-4F8196B4A208}" type="presOf" srcId="{38768C38-221C-4B4B-A509-B0CC24CFBB91}" destId="{77F82768-9B54-458B-AB55-224CFD68B853}" srcOrd="1" destOrd="0" presId="urn:microsoft.com/office/officeart/2005/8/layout/matrix1"/>
    <dgm:cxn modelId="{601D755B-899E-46A8-96DA-6F9B3422072A}" type="presOf" srcId="{CE1FAE3E-237F-4E5E-A945-6C13B0540B6F}" destId="{1B4C88DB-A8D1-40C2-AC84-658307AD4AC9}" srcOrd="0" destOrd="0" presId="urn:microsoft.com/office/officeart/2005/8/layout/matrix1"/>
    <dgm:cxn modelId="{B46A8449-9605-4325-B47A-22911F25E13A}" srcId="{FDEEE9AD-10EA-4C7E-BAC5-9F03125E177F}" destId="{7333AE8F-A260-4822-879C-B2E824FF33B1}" srcOrd="0" destOrd="0" parTransId="{1134CBC1-F7E4-44DF-BFD6-09C5C62725AA}" sibTransId="{8DC4FA97-D977-41FB-A878-28502BECF1E8}"/>
    <dgm:cxn modelId="{9388B383-8BB7-4301-814E-B52644FE0317}" type="presOf" srcId="{5E1A5C6F-6EDE-4D5B-9887-5980E00A1450}" destId="{75679B5A-7A70-438C-80B0-9EF0DEE15337}" srcOrd="0" destOrd="0" presId="urn:microsoft.com/office/officeart/2005/8/layout/matrix1"/>
    <dgm:cxn modelId="{CB50FBC0-7859-43D4-8EBE-1C04DB0BF4B1}" srcId="{FDEEE9AD-10EA-4C7E-BAC5-9F03125E177F}" destId="{38768C38-221C-4B4B-A509-B0CC24CFBB91}" srcOrd="1" destOrd="0" parTransId="{EF336C5F-664F-4904-AF6A-9C40889009C7}" sibTransId="{A7271677-D263-44D3-B2B0-39BD24241310}"/>
    <dgm:cxn modelId="{4B841DC7-0A5C-4BE9-BC14-BA8497554342}" type="presOf" srcId="{FDEEE9AD-10EA-4C7E-BAC5-9F03125E177F}" destId="{AD7D8EB2-94A1-461F-A579-F7D333241B43}" srcOrd="0" destOrd="0" presId="urn:microsoft.com/office/officeart/2005/8/layout/matrix1"/>
    <dgm:cxn modelId="{09854CCB-2B45-4236-81F2-24E0BB730D8F}" srcId="{FDEEE9AD-10EA-4C7E-BAC5-9F03125E177F}" destId="{620F9161-0F8D-4FCD-97CA-DD892CC2D114}" srcOrd="3" destOrd="0" parTransId="{6582714C-A570-42E5-9BE1-0E20AFFF5550}" sibTransId="{E9642F6D-B32A-4725-9AD5-D977EE1BCA28}"/>
    <dgm:cxn modelId="{8DDD35D5-E2EE-459A-99B6-2C86D4FF6462}" type="presOf" srcId="{7333AE8F-A260-4822-879C-B2E824FF33B1}" destId="{A26CE655-7E47-4C0D-BA0E-4FCA26AB6D62}" srcOrd="0" destOrd="0" presId="urn:microsoft.com/office/officeart/2005/8/layout/matrix1"/>
    <dgm:cxn modelId="{2D0D46D8-32E9-4629-BA87-3219DD5B75B0}" type="presOf" srcId="{620F9161-0F8D-4FCD-97CA-DD892CC2D114}" destId="{CF037649-3E87-433D-B9EF-47FD3B4E51E1}" srcOrd="1" destOrd="0" presId="urn:microsoft.com/office/officeart/2005/8/layout/matrix1"/>
    <dgm:cxn modelId="{903342E5-7CE6-462A-AB8C-2DAC4C27698D}" srcId="{5E1A5C6F-6EDE-4D5B-9887-5980E00A1450}" destId="{FDEEE9AD-10EA-4C7E-BAC5-9F03125E177F}" srcOrd="0" destOrd="0" parTransId="{647588CF-0288-4613-AEB5-B511FEC5C251}" sibTransId="{1867CDC7-C4B6-45F9-956C-5461B90E96C9}"/>
    <dgm:cxn modelId="{731B8B74-6EE5-4D7F-93C6-898AAD5C0BBB}" type="presParOf" srcId="{75679B5A-7A70-438C-80B0-9EF0DEE15337}" destId="{739C728E-A692-44BA-B890-E71EBB2CC971}" srcOrd="0" destOrd="0" presId="urn:microsoft.com/office/officeart/2005/8/layout/matrix1"/>
    <dgm:cxn modelId="{4340DF40-60EE-4445-B09A-55E3DED098A0}" type="presParOf" srcId="{739C728E-A692-44BA-B890-E71EBB2CC971}" destId="{A26CE655-7E47-4C0D-BA0E-4FCA26AB6D62}" srcOrd="0" destOrd="0" presId="urn:microsoft.com/office/officeart/2005/8/layout/matrix1"/>
    <dgm:cxn modelId="{F31675E4-D753-422B-93C1-CBE769859C58}" type="presParOf" srcId="{739C728E-A692-44BA-B890-E71EBB2CC971}" destId="{0D9FBE78-BC8D-42E9-8551-3DC485B362A8}" srcOrd="1" destOrd="0" presId="urn:microsoft.com/office/officeart/2005/8/layout/matrix1"/>
    <dgm:cxn modelId="{3FD8BFD6-BB2F-4BF5-9A90-13EFE7C50C96}" type="presParOf" srcId="{739C728E-A692-44BA-B890-E71EBB2CC971}" destId="{708E7A23-D5E0-456F-B26A-D84C06045D05}" srcOrd="2" destOrd="0" presId="urn:microsoft.com/office/officeart/2005/8/layout/matrix1"/>
    <dgm:cxn modelId="{DCFD52D9-0DFE-48D2-90B7-B4F86F88FB13}" type="presParOf" srcId="{739C728E-A692-44BA-B890-E71EBB2CC971}" destId="{77F82768-9B54-458B-AB55-224CFD68B853}" srcOrd="3" destOrd="0" presId="urn:microsoft.com/office/officeart/2005/8/layout/matrix1"/>
    <dgm:cxn modelId="{8A8675E2-64DB-4065-977B-CB63B42663DA}" type="presParOf" srcId="{739C728E-A692-44BA-B890-E71EBB2CC971}" destId="{1B4C88DB-A8D1-40C2-AC84-658307AD4AC9}" srcOrd="4" destOrd="0" presId="urn:microsoft.com/office/officeart/2005/8/layout/matrix1"/>
    <dgm:cxn modelId="{4C36CA22-CD3A-479E-945B-58988B34F310}" type="presParOf" srcId="{739C728E-A692-44BA-B890-E71EBB2CC971}" destId="{01249903-F3B2-4F4C-9269-9B631FE8E405}" srcOrd="5" destOrd="0" presId="urn:microsoft.com/office/officeart/2005/8/layout/matrix1"/>
    <dgm:cxn modelId="{EA0AB65B-AAFD-4859-9C02-A7B7B7913A62}" type="presParOf" srcId="{739C728E-A692-44BA-B890-E71EBB2CC971}" destId="{D1E5CDC5-97A3-49D9-A0D9-3961DFCD2A5F}" srcOrd="6" destOrd="0" presId="urn:microsoft.com/office/officeart/2005/8/layout/matrix1"/>
    <dgm:cxn modelId="{E3115487-B046-4F03-818D-36150F4496C2}" type="presParOf" srcId="{739C728E-A692-44BA-B890-E71EBB2CC971}" destId="{CF037649-3E87-433D-B9EF-47FD3B4E51E1}" srcOrd="7" destOrd="0" presId="urn:microsoft.com/office/officeart/2005/8/layout/matrix1"/>
    <dgm:cxn modelId="{73C86942-1A2F-4283-BE23-A3017CB5C18E}" type="presParOf" srcId="{75679B5A-7A70-438C-80B0-9EF0DEE15337}" destId="{AD7D8EB2-94A1-461F-A579-F7D333241B43}"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952D1FA-9634-40E1-BC53-EFAA63341F13}" type="doc">
      <dgm:prSet loTypeId="urn:microsoft.com/office/officeart/2005/8/layout/default#1" loCatId="list" qsTypeId="urn:microsoft.com/office/officeart/2005/8/quickstyle/simple1" qsCatId="simple" csTypeId="urn:microsoft.com/office/officeart/2005/8/colors/accent1_2" csCatId="accent1" phldr="1"/>
      <dgm:spPr/>
      <dgm:t>
        <a:bodyPr/>
        <a:lstStyle/>
        <a:p>
          <a:endParaRPr lang="it-IT"/>
        </a:p>
      </dgm:t>
    </dgm:pt>
    <dgm:pt modelId="{0C967ACC-7C31-4DA0-BCFC-1D73FEC15230}">
      <dgm:prSet phldrT="[Testo]" custT="1"/>
      <dgm:spPr>
        <a:solidFill>
          <a:srgbClr val="0070C0"/>
        </a:solidFill>
      </dgm:spPr>
      <dgm:t>
        <a:bodyPr/>
        <a:lstStyle/>
        <a:p>
          <a:r>
            <a:rPr lang="it-IT" sz="1900" dirty="0">
              <a:solidFill>
                <a:srgbClr val="FF0000"/>
              </a:solidFill>
            </a:rPr>
            <a:t> </a:t>
          </a:r>
          <a:r>
            <a:rPr lang="it-IT" sz="1800" b="1" dirty="0">
              <a:solidFill>
                <a:schemeClr val="bg1"/>
              </a:solidFill>
            </a:rPr>
            <a:t>Sostituirle via via con concetti più esatti ( mediazione adulta e </a:t>
          </a:r>
          <a:r>
            <a:rPr lang="it-IT" sz="1800" b="1" i="1" dirty="0" err="1">
              <a:solidFill>
                <a:schemeClr val="bg1"/>
              </a:solidFill>
            </a:rPr>
            <a:t>scaffolding</a:t>
          </a:r>
          <a:r>
            <a:rPr lang="it-IT" sz="1800" b="1" i="1" dirty="0">
              <a:solidFill>
                <a:schemeClr val="bg1"/>
              </a:solidFill>
            </a:rPr>
            <a:t>)</a:t>
          </a:r>
        </a:p>
      </dgm:t>
    </dgm:pt>
    <dgm:pt modelId="{2E48CE8E-2063-4E39-85CC-41EE2952D494}" type="parTrans" cxnId="{E39891B8-BD05-4956-8B57-0C4F8A040908}">
      <dgm:prSet/>
      <dgm:spPr/>
      <dgm:t>
        <a:bodyPr/>
        <a:lstStyle/>
        <a:p>
          <a:endParaRPr lang="it-IT"/>
        </a:p>
      </dgm:t>
    </dgm:pt>
    <dgm:pt modelId="{C60EA188-8131-482C-8560-77C61F8471B9}" type="sibTrans" cxnId="{E39891B8-BD05-4956-8B57-0C4F8A040908}">
      <dgm:prSet/>
      <dgm:spPr/>
      <dgm:t>
        <a:bodyPr/>
        <a:lstStyle/>
        <a:p>
          <a:endParaRPr lang="it-IT"/>
        </a:p>
      </dgm:t>
    </dgm:pt>
    <dgm:pt modelId="{0F4C0F01-DECB-4BCA-9DFC-169369AA9963}">
      <dgm:prSet phldrT="[Testo]" custT="1"/>
      <dgm:spPr>
        <a:solidFill>
          <a:srgbClr val="FFFF00"/>
        </a:solidFill>
      </dgm:spPr>
      <dgm:t>
        <a:bodyPr/>
        <a:lstStyle/>
        <a:p>
          <a:r>
            <a:rPr lang="it-IT" sz="2100" b="1" dirty="0">
              <a:solidFill>
                <a:srgbClr val="0070C0"/>
              </a:solidFill>
            </a:rPr>
            <a:t> </a:t>
          </a:r>
          <a:r>
            <a:rPr lang="it-IT" sz="2000" b="0" dirty="0">
              <a:solidFill>
                <a:schemeClr val="tx1"/>
              </a:solidFill>
            </a:rPr>
            <a:t>Introdurre il concetto di </a:t>
          </a:r>
          <a:r>
            <a:rPr lang="it-IT" sz="2000" b="1" dirty="0">
              <a:solidFill>
                <a:schemeClr val="tx1"/>
              </a:solidFill>
            </a:rPr>
            <a:t>strategia </a:t>
          </a:r>
          <a:r>
            <a:rPr lang="it-IT" sz="2000" b="0" dirty="0">
              <a:solidFill>
                <a:schemeClr val="tx1"/>
              </a:solidFill>
            </a:rPr>
            <a:t>per conseguire l’obiettivo apprendimento</a:t>
          </a:r>
          <a:endParaRPr lang="it-IT" sz="2000" dirty="0">
            <a:solidFill>
              <a:schemeClr val="tx1"/>
            </a:solidFill>
          </a:endParaRPr>
        </a:p>
      </dgm:t>
    </dgm:pt>
    <dgm:pt modelId="{92725949-D4E7-4494-87CD-FBBECAC6DA84}" type="parTrans" cxnId="{740DF1F0-F6B3-408E-A1A7-D2E83422AD62}">
      <dgm:prSet/>
      <dgm:spPr/>
      <dgm:t>
        <a:bodyPr/>
        <a:lstStyle/>
        <a:p>
          <a:endParaRPr lang="it-IT"/>
        </a:p>
      </dgm:t>
    </dgm:pt>
    <dgm:pt modelId="{65F5B896-6D24-49AE-A7E5-992A565B1FF6}" type="sibTrans" cxnId="{740DF1F0-F6B3-408E-A1A7-D2E83422AD62}">
      <dgm:prSet/>
      <dgm:spPr/>
      <dgm:t>
        <a:bodyPr/>
        <a:lstStyle/>
        <a:p>
          <a:endParaRPr lang="it-IT"/>
        </a:p>
      </dgm:t>
    </dgm:pt>
    <dgm:pt modelId="{01B4294B-9FEF-4873-B5DE-A4DDB9993175}">
      <dgm:prSet phldrT="[Testo]"/>
      <dgm:spPr>
        <a:solidFill>
          <a:schemeClr val="accent1">
            <a:lumMod val="60000"/>
            <a:lumOff val="40000"/>
          </a:schemeClr>
        </a:solidFill>
      </dgm:spPr>
      <dgm:t>
        <a:bodyPr/>
        <a:lstStyle/>
        <a:p>
          <a:r>
            <a:rPr lang="it-IT" dirty="0">
              <a:solidFill>
                <a:srgbClr val="FF0000"/>
              </a:solidFill>
            </a:rPr>
            <a:t> </a:t>
          </a:r>
          <a:r>
            <a:rPr lang="it-IT" dirty="0">
              <a:solidFill>
                <a:schemeClr val="tx1"/>
              </a:solidFill>
            </a:rPr>
            <a:t>Orientare  la riflessione sulla </a:t>
          </a:r>
          <a:r>
            <a:rPr lang="it-IT" b="1" dirty="0">
              <a:solidFill>
                <a:schemeClr val="tx1"/>
              </a:solidFill>
            </a:rPr>
            <a:t>capacità </a:t>
          </a:r>
          <a:r>
            <a:rPr lang="it-IT" b="1" dirty="0" err="1">
              <a:solidFill>
                <a:schemeClr val="tx1"/>
              </a:solidFill>
            </a:rPr>
            <a:t>autoregolativa</a:t>
          </a:r>
          <a:r>
            <a:rPr lang="it-IT" b="1" dirty="0">
              <a:solidFill>
                <a:schemeClr val="tx1"/>
              </a:solidFill>
            </a:rPr>
            <a:t> </a:t>
          </a:r>
          <a:endParaRPr lang="it-IT" dirty="0">
            <a:solidFill>
              <a:schemeClr val="tx1"/>
            </a:solidFill>
          </a:endParaRPr>
        </a:p>
      </dgm:t>
    </dgm:pt>
    <dgm:pt modelId="{FD90E95C-8440-4407-98AA-3297CDA98267}" type="parTrans" cxnId="{BFC3D7FB-D754-46C7-B5FE-096C2C8A2A8B}">
      <dgm:prSet/>
      <dgm:spPr/>
      <dgm:t>
        <a:bodyPr/>
        <a:lstStyle/>
        <a:p>
          <a:endParaRPr lang="it-IT"/>
        </a:p>
      </dgm:t>
    </dgm:pt>
    <dgm:pt modelId="{49A16B14-46F3-4FF3-B3C0-2E7AF0FEE5F1}" type="sibTrans" cxnId="{BFC3D7FB-D754-46C7-B5FE-096C2C8A2A8B}">
      <dgm:prSet/>
      <dgm:spPr/>
      <dgm:t>
        <a:bodyPr/>
        <a:lstStyle/>
        <a:p>
          <a:endParaRPr lang="it-IT"/>
        </a:p>
      </dgm:t>
    </dgm:pt>
    <dgm:pt modelId="{8B89C001-3DFA-40F2-A484-1D7ED6411900}">
      <dgm:prSet phldrT="[Testo]"/>
      <dgm:spPr>
        <a:solidFill>
          <a:schemeClr val="accent4">
            <a:lumMod val="40000"/>
            <a:lumOff val="60000"/>
          </a:schemeClr>
        </a:solidFill>
      </dgm:spPr>
      <dgm:t>
        <a:bodyPr/>
        <a:lstStyle/>
        <a:p>
          <a:r>
            <a:rPr lang="it-IT" dirty="0">
              <a:solidFill>
                <a:srgbClr val="002060"/>
              </a:solidFill>
            </a:rPr>
            <a:t>Rinforzare operazioni di </a:t>
          </a:r>
          <a:r>
            <a:rPr lang="it-IT" b="1" dirty="0">
              <a:solidFill>
                <a:srgbClr val="002060"/>
              </a:solidFill>
            </a:rPr>
            <a:t>controllo ricorsivo </a:t>
          </a:r>
          <a:r>
            <a:rPr lang="it-IT" dirty="0">
              <a:solidFill>
                <a:srgbClr val="002060"/>
              </a:solidFill>
            </a:rPr>
            <a:t>e </a:t>
          </a:r>
          <a:r>
            <a:rPr lang="it-IT" b="1" dirty="0">
              <a:solidFill>
                <a:srgbClr val="002060"/>
              </a:solidFill>
            </a:rPr>
            <a:t>revisione</a:t>
          </a:r>
          <a:endParaRPr lang="it-IT" dirty="0">
            <a:solidFill>
              <a:srgbClr val="002060"/>
            </a:solidFill>
          </a:endParaRPr>
        </a:p>
      </dgm:t>
    </dgm:pt>
    <dgm:pt modelId="{A2C29E39-4A67-4771-AECF-43A05160F16E}" type="parTrans" cxnId="{C5E560CE-DDD5-4288-BA5A-3FAC03522196}">
      <dgm:prSet/>
      <dgm:spPr/>
      <dgm:t>
        <a:bodyPr/>
        <a:lstStyle/>
        <a:p>
          <a:endParaRPr lang="it-IT"/>
        </a:p>
      </dgm:t>
    </dgm:pt>
    <dgm:pt modelId="{FCD11162-44F1-440D-9196-DDAAD0D2A3D4}" type="sibTrans" cxnId="{C5E560CE-DDD5-4288-BA5A-3FAC03522196}">
      <dgm:prSet/>
      <dgm:spPr/>
      <dgm:t>
        <a:bodyPr/>
        <a:lstStyle/>
        <a:p>
          <a:endParaRPr lang="it-IT"/>
        </a:p>
      </dgm:t>
    </dgm:pt>
    <dgm:pt modelId="{213FE7CB-A5BA-454F-8D3C-7C6DBDB79E3A}">
      <dgm:prSet custT="1"/>
      <dgm:spPr>
        <a:solidFill>
          <a:srgbClr val="FFC000"/>
        </a:solidFill>
      </dgm:spPr>
      <dgm:t>
        <a:bodyPr/>
        <a:lstStyle/>
        <a:p>
          <a:r>
            <a:rPr lang="it-IT" sz="2000" dirty="0">
              <a:solidFill>
                <a:schemeClr val="tx1"/>
              </a:solidFill>
            </a:rPr>
            <a:t>Esplorare le </a:t>
          </a:r>
          <a:r>
            <a:rPr lang="it-IT" sz="2000" b="1" dirty="0">
              <a:solidFill>
                <a:schemeClr val="tx1"/>
              </a:solidFill>
            </a:rPr>
            <a:t>conoscenze</a:t>
          </a:r>
          <a:r>
            <a:rPr lang="it-IT" sz="2000" dirty="0">
              <a:solidFill>
                <a:schemeClr val="tx1"/>
              </a:solidFill>
            </a:rPr>
            <a:t> sul </a:t>
          </a:r>
          <a:r>
            <a:rPr lang="it-IT" sz="2000" b="0" dirty="0">
              <a:solidFill>
                <a:schemeClr val="tx1"/>
              </a:solidFill>
            </a:rPr>
            <a:t>funzionamento della mente (utilizzo delle fiabe, brain storming)</a:t>
          </a:r>
        </a:p>
      </dgm:t>
    </dgm:pt>
    <dgm:pt modelId="{B8669DF6-9256-4CFC-8797-16B555298A04}" type="parTrans" cxnId="{5B54DA9D-01AC-45D5-9EA7-E83B9F18259D}">
      <dgm:prSet/>
      <dgm:spPr/>
      <dgm:t>
        <a:bodyPr/>
        <a:lstStyle/>
        <a:p>
          <a:endParaRPr lang="it-IT"/>
        </a:p>
      </dgm:t>
    </dgm:pt>
    <dgm:pt modelId="{0A6B5EE7-0B30-4A02-B703-49C361CBF24B}" type="sibTrans" cxnId="{5B54DA9D-01AC-45D5-9EA7-E83B9F18259D}">
      <dgm:prSet/>
      <dgm:spPr/>
      <dgm:t>
        <a:bodyPr/>
        <a:lstStyle/>
        <a:p>
          <a:endParaRPr lang="it-IT"/>
        </a:p>
      </dgm:t>
    </dgm:pt>
    <dgm:pt modelId="{3305FB5C-C47C-42C8-8B98-66D5ED422484}" type="pres">
      <dgm:prSet presAssocID="{2952D1FA-9634-40E1-BC53-EFAA63341F13}" presName="diagram" presStyleCnt="0">
        <dgm:presLayoutVars>
          <dgm:dir/>
          <dgm:resizeHandles val="exact"/>
        </dgm:presLayoutVars>
      </dgm:prSet>
      <dgm:spPr/>
    </dgm:pt>
    <dgm:pt modelId="{C7C80EDA-E570-4C1D-859C-1FB0E24E9265}" type="pres">
      <dgm:prSet presAssocID="{213FE7CB-A5BA-454F-8D3C-7C6DBDB79E3A}" presName="node" presStyleLbl="node1" presStyleIdx="0" presStyleCnt="5">
        <dgm:presLayoutVars>
          <dgm:bulletEnabled val="1"/>
        </dgm:presLayoutVars>
      </dgm:prSet>
      <dgm:spPr/>
    </dgm:pt>
    <dgm:pt modelId="{D0EACE37-D10E-4C58-A5EE-559E4A49785D}" type="pres">
      <dgm:prSet presAssocID="{0A6B5EE7-0B30-4A02-B703-49C361CBF24B}" presName="sibTrans" presStyleCnt="0"/>
      <dgm:spPr/>
    </dgm:pt>
    <dgm:pt modelId="{92E5F658-A146-43B7-9ACE-C5BA06EB2A9B}" type="pres">
      <dgm:prSet presAssocID="{0C967ACC-7C31-4DA0-BCFC-1D73FEC15230}" presName="node" presStyleLbl="node1" presStyleIdx="1" presStyleCnt="5">
        <dgm:presLayoutVars>
          <dgm:bulletEnabled val="1"/>
        </dgm:presLayoutVars>
      </dgm:prSet>
      <dgm:spPr/>
    </dgm:pt>
    <dgm:pt modelId="{CF79C3A3-1DF8-422A-A170-C2DDAB877E9F}" type="pres">
      <dgm:prSet presAssocID="{C60EA188-8131-482C-8560-77C61F8471B9}" presName="sibTrans" presStyleCnt="0"/>
      <dgm:spPr/>
    </dgm:pt>
    <dgm:pt modelId="{499E74E9-76D6-4768-9A92-B21E6E8E8F1F}" type="pres">
      <dgm:prSet presAssocID="{0F4C0F01-DECB-4BCA-9DFC-169369AA9963}" presName="node" presStyleLbl="node1" presStyleIdx="2" presStyleCnt="5">
        <dgm:presLayoutVars>
          <dgm:bulletEnabled val="1"/>
        </dgm:presLayoutVars>
      </dgm:prSet>
      <dgm:spPr/>
    </dgm:pt>
    <dgm:pt modelId="{BC5FA404-1D36-40AD-9A5E-D4B941F9C850}" type="pres">
      <dgm:prSet presAssocID="{65F5B896-6D24-49AE-A7E5-992A565B1FF6}" presName="sibTrans" presStyleCnt="0"/>
      <dgm:spPr/>
    </dgm:pt>
    <dgm:pt modelId="{0DF75E55-5524-4BED-A8CB-B349294BEA86}" type="pres">
      <dgm:prSet presAssocID="{01B4294B-9FEF-4873-B5DE-A4DDB9993175}" presName="node" presStyleLbl="node1" presStyleIdx="3" presStyleCnt="5">
        <dgm:presLayoutVars>
          <dgm:bulletEnabled val="1"/>
        </dgm:presLayoutVars>
      </dgm:prSet>
      <dgm:spPr/>
    </dgm:pt>
    <dgm:pt modelId="{3A621B63-1403-4EF3-9D82-99FFEFD280A0}" type="pres">
      <dgm:prSet presAssocID="{49A16B14-46F3-4FF3-B3C0-2E7AF0FEE5F1}" presName="sibTrans" presStyleCnt="0"/>
      <dgm:spPr/>
    </dgm:pt>
    <dgm:pt modelId="{0258A912-9507-4434-9F8D-4A11A9135453}" type="pres">
      <dgm:prSet presAssocID="{8B89C001-3DFA-40F2-A484-1D7ED6411900}" presName="node" presStyleLbl="node1" presStyleIdx="4" presStyleCnt="5">
        <dgm:presLayoutVars>
          <dgm:bulletEnabled val="1"/>
        </dgm:presLayoutVars>
      </dgm:prSet>
      <dgm:spPr/>
    </dgm:pt>
  </dgm:ptLst>
  <dgm:cxnLst>
    <dgm:cxn modelId="{7D767631-A1E6-4D48-9FEC-87CAABE4795E}" type="presOf" srcId="{0C967ACC-7C31-4DA0-BCFC-1D73FEC15230}" destId="{92E5F658-A146-43B7-9ACE-C5BA06EB2A9B}" srcOrd="0" destOrd="0" presId="urn:microsoft.com/office/officeart/2005/8/layout/default#1"/>
    <dgm:cxn modelId="{E6C6E779-9966-4BEB-9F69-367DD7170F15}" type="presOf" srcId="{213FE7CB-A5BA-454F-8D3C-7C6DBDB79E3A}" destId="{C7C80EDA-E570-4C1D-859C-1FB0E24E9265}" srcOrd="0" destOrd="0" presId="urn:microsoft.com/office/officeart/2005/8/layout/default#1"/>
    <dgm:cxn modelId="{4670EC9A-A790-40EB-8984-BC95A0887FAF}" type="presOf" srcId="{8B89C001-3DFA-40F2-A484-1D7ED6411900}" destId="{0258A912-9507-4434-9F8D-4A11A9135453}" srcOrd="0" destOrd="0" presId="urn:microsoft.com/office/officeart/2005/8/layout/default#1"/>
    <dgm:cxn modelId="{5B54DA9D-01AC-45D5-9EA7-E83B9F18259D}" srcId="{2952D1FA-9634-40E1-BC53-EFAA63341F13}" destId="{213FE7CB-A5BA-454F-8D3C-7C6DBDB79E3A}" srcOrd="0" destOrd="0" parTransId="{B8669DF6-9256-4CFC-8797-16B555298A04}" sibTransId="{0A6B5EE7-0B30-4A02-B703-49C361CBF24B}"/>
    <dgm:cxn modelId="{E39891B8-BD05-4956-8B57-0C4F8A040908}" srcId="{2952D1FA-9634-40E1-BC53-EFAA63341F13}" destId="{0C967ACC-7C31-4DA0-BCFC-1D73FEC15230}" srcOrd="1" destOrd="0" parTransId="{2E48CE8E-2063-4E39-85CC-41EE2952D494}" sibTransId="{C60EA188-8131-482C-8560-77C61F8471B9}"/>
    <dgm:cxn modelId="{C5E560CE-DDD5-4288-BA5A-3FAC03522196}" srcId="{2952D1FA-9634-40E1-BC53-EFAA63341F13}" destId="{8B89C001-3DFA-40F2-A484-1D7ED6411900}" srcOrd="4" destOrd="0" parTransId="{A2C29E39-4A67-4771-AECF-43A05160F16E}" sibTransId="{FCD11162-44F1-440D-9196-DDAAD0D2A3D4}"/>
    <dgm:cxn modelId="{B3BEB2E8-158D-4D23-A5F3-485314F1E701}" type="presOf" srcId="{2952D1FA-9634-40E1-BC53-EFAA63341F13}" destId="{3305FB5C-C47C-42C8-8B98-66D5ED422484}" srcOrd="0" destOrd="0" presId="urn:microsoft.com/office/officeart/2005/8/layout/default#1"/>
    <dgm:cxn modelId="{740DF1F0-F6B3-408E-A1A7-D2E83422AD62}" srcId="{2952D1FA-9634-40E1-BC53-EFAA63341F13}" destId="{0F4C0F01-DECB-4BCA-9DFC-169369AA9963}" srcOrd="2" destOrd="0" parTransId="{92725949-D4E7-4494-87CD-FBBECAC6DA84}" sibTransId="{65F5B896-6D24-49AE-A7E5-992A565B1FF6}"/>
    <dgm:cxn modelId="{B97380FB-A68D-4420-AA11-325AB211094F}" type="presOf" srcId="{0F4C0F01-DECB-4BCA-9DFC-169369AA9963}" destId="{499E74E9-76D6-4768-9A92-B21E6E8E8F1F}" srcOrd="0" destOrd="0" presId="urn:microsoft.com/office/officeart/2005/8/layout/default#1"/>
    <dgm:cxn modelId="{BFC3D7FB-D754-46C7-B5FE-096C2C8A2A8B}" srcId="{2952D1FA-9634-40E1-BC53-EFAA63341F13}" destId="{01B4294B-9FEF-4873-B5DE-A4DDB9993175}" srcOrd="3" destOrd="0" parTransId="{FD90E95C-8440-4407-98AA-3297CDA98267}" sibTransId="{49A16B14-46F3-4FF3-B3C0-2E7AF0FEE5F1}"/>
    <dgm:cxn modelId="{5471CDFD-111D-4719-8A4D-386DC03E1040}" type="presOf" srcId="{01B4294B-9FEF-4873-B5DE-A4DDB9993175}" destId="{0DF75E55-5524-4BED-A8CB-B349294BEA86}" srcOrd="0" destOrd="0" presId="urn:microsoft.com/office/officeart/2005/8/layout/default#1"/>
    <dgm:cxn modelId="{AB043990-BD22-4BF4-9A80-267CECC83D86}" type="presParOf" srcId="{3305FB5C-C47C-42C8-8B98-66D5ED422484}" destId="{C7C80EDA-E570-4C1D-859C-1FB0E24E9265}" srcOrd="0" destOrd="0" presId="urn:microsoft.com/office/officeart/2005/8/layout/default#1"/>
    <dgm:cxn modelId="{51FD93D9-A684-43D7-9AB4-89444A056360}" type="presParOf" srcId="{3305FB5C-C47C-42C8-8B98-66D5ED422484}" destId="{D0EACE37-D10E-4C58-A5EE-559E4A49785D}" srcOrd="1" destOrd="0" presId="urn:microsoft.com/office/officeart/2005/8/layout/default#1"/>
    <dgm:cxn modelId="{FC8AE03E-2DFC-4B70-8BF0-F208C4AF9C73}" type="presParOf" srcId="{3305FB5C-C47C-42C8-8B98-66D5ED422484}" destId="{92E5F658-A146-43B7-9ACE-C5BA06EB2A9B}" srcOrd="2" destOrd="0" presId="urn:microsoft.com/office/officeart/2005/8/layout/default#1"/>
    <dgm:cxn modelId="{77DA9AB6-7F06-4720-8506-8FD36EA5BD09}" type="presParOf" srcId="{3305FB5C-C47C-42C8-8B98-66D5ED422484}" destId="{CF79C3A3-1DF8-422A-A170-C2DDAB877E9F}" srcOrd="3" destOrd="0" presId="urn:microsoft.com/office/officeart/2005/8/layout/default#1"/>
    <dgm:cxn modelId="{6C073943-0C91-481C-8211-9DA3BD0F2193}" type="presParOf" srcId="{3305FB5C-C47C-42C8-8B98-66D5ED422484}" destId="{499E74E9-76D6-4768-9A92-B21E6E8E8F1F}" srcOrd="4" destOrd="0" presId="urn:microsoft.com/office/officeart/2005/8/layout/default#1"/>
    <dgm:cxn modelId="{7B223402-C7A8-41CD-8C19-E287EA155EFD}" type="presParOf" srcId="{3305FB5C-C47C-42C8-8B98-66D5ED422484}" destId="{BC5FA404-1D36-40AD-9A5E-D4B941F9C850}" srcOrd="5" destOrd="0" presId="urn:microsoft.com/office/officeart/2005/8/layout/default#1"/>
    <dgm:cxn modelId="{5BFEF4EA-F042-4239-8778-E3EB04050659}" type="presParOf" srcId="{3305FB5C-C47C-42C8-8B98-66D5ED422484}" destId="{0DF75E55-5524-4BED-A8CB-B349294BEA86}" srcOrd="6" destOrd="0" presId="urn:microsoft.com/office/officeart/2005/8/layout/default#1"/>
    <dgm:cxn modelId="{EA950B76-2AFA-45D6-90AC-09557F43A847}" type="presParOf" srcId="{3305FB5C-C47C-42C8-8B98-66D5ED422484}" destId="{3A621B63-1403-4EF3-9D82-99FFEFD280A0}" srcOrd="7" destOrd="0" presId="urn:microsoft.com/office/officeart/2005/8/layout/default#1"/>
    <dgm:cxn modelId="{5D3F259C-F322-46FB-B467-713FFC4873D6}" type="presParOf" srcId="{3305FB5C-C47C-42C8-8B98-66D5ED422484}" destId="{0258A912-9507-4434-9F8D-4A11A9135453}" srcOrd="8"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6F82B0B-434E-445C-9F04-9CBBF21FE065}"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it-IT"/>
        </a:p>
      </dgm:t>
    </dgm:pt>
    <dgm:pt modelId="{77FE8CB0-C3D0-46B6-8A33-0EF9058F9DD2}">
      <dgm:prSet phldrT="[Testo]"/>
      <dgm:spPr/>
      <dgm:t>
        <a:bodyPr/>
        <a:lstStyle/>
        <a:p>
          <a:r>
            <a:rPr lang="it-IT" b="1" dirty="0">
              <a:solidFill>
                <a:schemeClr val="tx1"/>
              </a:solidFill>
            </a:rPr>
            <a:t>Strategie e memoria autobiografica</a:t>
          </a:r>
        </a:p>
      </dgm:t>
    </dgm:pt>
    <dgm:pt modelId="{7CC7F5B2-C8F5-4BD3-A201-6C137668902C}" type="parTrans" cxnId="{79A93FA0-9C88-4B7A-A94E-E032598CDEA0}">
      <dgm:prSet/>
      <dgm:spPr/>
      <dgm:t>
        <a:bodyPr/>
        <a:lstStyle/>
        <a:p>
          <a:endParaRPr lang="it-IT"/>
        </a:p>
      </dgm:t>
    </dgm:pt>
    <dgm:pt modelId="{E5475885-DF1C-4EF7-9236-91BA589ACF67}" type="sibTrans" cxnId="{79A93FA0-9C88-4B7A-A94E-E032598CDEA0}">
      <dgm:prSet/>
      <dgm:spPr/>
      <dgm:t>
        <a:bodyPr/>
        <a:lstStyle/>
        <a:p>
          <a:endParaRPr lang="it-IT"/>
        </a:p>
      </dgm:t>
    </dgm:pt>
    <dgm:pt modelId="{6BA48319-D49C-4B6D-8C0B-8F64FDC2071E}">
      <dgm:prSet phldrT="[Testo]" custT="1"/>
      <dgm:spPr/>
      <dgm:t>
        <a:bodyPr/>
        <a:lstStyle/>
        <a:p>
          <a:r>
            <a:rPr lang="it-IT" sz="4400" dirty="0">
              <a:solidFill>
                <a:schemeClr val="tx1"/>
              </a:solidFill>
            </a:rPr>
            <a:t>categorizzare</a:t>
          </a:r>
        </a:p>
      </dgm:t>
    </dgm:pt>
    <dgm:pt modelId="{5689FC9F-FBB9-46FC-95A8-B0AFA4FD1E14}" type="parTrans" cxnId="{B2D3465D-FB8A-4930-B34D-02C424E8CB56}">
      <dgm:prSet/>
      <dgm:spPr/>
      <dgm:t>
        <a:bodyPr/>
        <a:lstStyle/>
        <a:p>
          <a:endParaRPr lang="it-IT"/>
        </a:p>
      </dgm:t>
    </dgm:pt>
    <dgm:pt modelId="{381BFC0D-89F4-429D-84EF-0B8186331A48}" type="sibTrans" cxnId="{B2D3465D-FB8A-4930-B34D-02C424E8CB56}">
      <dgm:prSet/>
      <dgm:spPr/>
      <dgm:t>
        <a:bodyPr/>
        <a:lstStyle/>
        <a:p>
          <a:endParaRPr lang="it-IT"/>
        </a:p>
      </dgm:t>
    </dgm:pt>
    <dgm:pt modelId="{95237D6C-6EF2-4AB7-A6A1-C1BEE6FCE3BB}">
      <dgm:prSet phldrT="[Testo]" custT="1"/>
      <dgm:spPr/>
      <dgm:t>
        <a:bodyPr/>
        <a:lstStyle/>
        <a:p>
          <a:r>
            <a:rPr lang="it-IT" sz="4400" dirty="0">
              <a:solidFill>
                <a:schemeClr val="tx1"/>
              </a:solidFill>
            </a:rPr>
            <a:t>Visualizzare tramite i colori</a:t>
          </a:r>
        </a:p>
      </dgm:t>
    </dgm:pt>
    <dgm:pt modelId="{9D1C7467-0EDE-4D0B-BFA5-32DDFA599EE0}" type="parTrans" cxnId="{2CFC9147-5DF5-4B68-BB01-E61DA829F959}">
      <dgm:prSet/>
      <dgm:spPr/>
      <dgm:t>
        <a:bodyPr/>
        <a:lstStyle/>
        <a:p>
          <a:endParaRPr lang="it-IT"/>
        </a:p>
      </dgm:t>
    </dgm:pt>
    <dgm:pt modelId="{4E951973-6AA1-42FD-81BC-69A235360E93}" type="sibTrans" cxnId="{2CFC9147-5DF5-4B68-BB01-E61DA829F959}">
      <dgm:prSet/>
      <dgm:spPr/>
      <dgm:t>
        <a:bodyPr/>
        <a:lstStyle/>
        <a:p>
          <a:endParaRPr lang="it-IT"/>
        </a:p>
      </dgm:t>
    </dgm:pt>
    <dgm:pt modelId="{3F3B8EB1-F163-41DD-B85C-E561CAC736AE}">
      <dgm:prSet phldrT="[Testo]" custT="1"/>
      <dgm:spPr/>
      <dgm:t>
        <a:bodyPr/>
        <a:lstStyle/>
        <a:p>
          <a:r>
            <a:rPr lang="it-IT" sz="5400" dirty="0">
              <a:solidFill>
                <a:schemeClr val="tx1"/>
              </a:solidFill>
            </a:rPr>
            <a:t>associare</a:t>
          </a:r>
        </a:p>
      </dgm:t>
    </dgm:pt>
    <dgm:pt modelId="{18CA09A4-ACB5-43E5-AAFB-1A7091E8D989}" type="parTrans" cxnId="{0554EB20-33AB-428C-93A7-E1864D8ADB0C}">
      <dgm:prSet/>
      <dgm:spPr/>
      <dgm:t>
        <a:bodyPr/>
        <a:lstStyle/>
        <a:p>
          <a:endParaRPr lang="it-IT"/>
        </a:p>
      </dgm:t>
    </dgm:pt>
    <dgm:pt modelId="{7772EC24-F916-466D-87B1-648A3D5B7A17}" type="sibTrans" cxnId="{0554EB20-33AB-428C-93A7-E1864D8ADB0C}">
      <dgm:prSet/>
      <dgm:spPr/>
      <dgm:t>
        <a:bodyPr/>
        <a:lstStyle/>
        <a:p>
          <a:endParaRPr lang="it-IT"/>
        </a:p>
      </dgm:t>
    </dgm:pt>
    <dgm:pt modelId="{03D184DB-0129-469C-B874-C5EF628F3E2B}">
      <dgm:prSet phldrT="[Testo]" custT="1"/>
      <dgm:spPr/>
      <dgm:t>
        <a:bodyPr/>
        <a:lstStyle/>
        <a:p>
          <a:r>
            <a:rPr lang="it-IT" sz="3200" dirty="0">
              <a:solidFill>
                <a:schemeClr val="tx1"/>
              </a:solidFill>
            </a:rPr>
            <a:t>Creare uno schema a doppia codifica (verbale e visiva)</a:t>
          </a:r>
        </a:p>
      </dgm:t>
    </dgm:pt>
    <dgm:pt modelId="{1396E48D-AB05-467C-BFFF-9AF662D9E34B}" type="parTrans" cxnId="{291C4749-C863-4900-ACB4-4C7AAAB45414}">
      <dgm:prSet/>
      <dgm:spPr/>
      <dgm:t>
        <a:bodyPr/>
        <a:lstStyle/>
        <a:p>
          <a:endParaRPr lang="it-IT"/>
        </a:p>
      </dgm:t>
    </dgm:pt>
    <dgm:pt modelId="{98C12FA6-785F-4F16-AAC6-D5BB3A00F059}" type="sibTrans" cxnId="{291C4749-C863-4900-ACB4-4C7AAAB45414}">
      <dgm:prSet/>
      <dgm:spPr/>
      <dgm:t>
        <a:bodyPr/>
        <a:lstStyle/>
        <a:p>
          <a:endParaRPr lang="it-IT"/>
        </a:p>
      </dgm:t>
    </dgm:pt>
    <dgm:pt modelId="{929E9D33-89D3-43C4-A51D-8E73988CEDB3}" type="pres">
      <dgm:prSet presAssocID="{36F82B0B-434E-445C-9F04-9CBBF21FE065}" presName="diagram" presStyleCnt="0">
        <dgm:presLayoutVars>
          <dgm:chMax val="1"/>
          <dgm:dir/>
          <dgm:animLvl val="ctr"/>
          <dgm:resizeHandles val="exact"/>
        </dgm:presLayoutVars>
      </dgm:prSet>
      <dgm:spPr/>
    </dgm:pt>
    <dgm:pt modelId="{62DDD32C-1C12-46C2-9BD7-F93E820F9AF7}" type="pres">
      <dgm:prSet presAssocID="{36F82B0B-434E-445C-9F04-9CBBF21FE065}" presName="matrix" presStyleCnt="0"/>
      <dgm:spPr/>
    </dgm:pt>
    <dgm:pt modelId="{875E9525-E946-4EE3-9954-763D9C525050}" type="pres">
      <dgm:prSet presAssocID="{36F82B0B-434E-445C-9F04-9CBBF21FE065}" presName="tile1" presStyleLbl="node1" presStyleIdx="0" presStyleCnt="4" custLinFactNeighborX="1041" custLinFactNeighborY="-1263"/>
      <dgm:spPr/>
    </dgm:pt>
    <dgm:pt modelId="{5D0F638E-AC13-4061-97FA-E7F1B2B7C035}" type="pres">
      <dgm:prSet presAssocID="{36F82B0B-434E-445C-9F04-9CBBF21FE065}" presName="tile1text" presStyleLbl="node1" presStyleIdx="0" presStyleCnt="4">
        <dgm:presLayoutVars>
          <dgm:chMax val="0"/>
          <dgm:chPref val="0"/>
          <dgm:bulletEnabled val="1"/>
        </dgm:presLayoutVars>
      </dgm:prSet>
      <dgm:spPr/>
    </dgm:pt>
    <dgm:pt modelId="{BDD55E98-3973-4E7C-AFAA-9564B5B4BF77}" type="pres">
      <dgm:prSet presAssocID="{36F82B0B-434E-445C-9F04-9CBBF21FE065}" presName="tile2" presStyleLbl="node1" presStyleIdx="1" presStyleCnt="4"/>
      <dgm:spPr/>
    </dgm:pt>
    <dgm:pt modelId="{FB8A63A1-74AB-4D21-8CDD-A131FC460529}" type="pres">
      <dgm:prSet presAssocID="{36F82B0B-434E-445C-9F04-9CBBF21FE065}" presName="tile2text" presStyleLbl="node1" presStyleIdx="1" presStyleCnt="4">
        <dgm:presLayoutVars>
          <dgm:chMax val="0"/>
          <dgm:chPref val="0"/>
          <dgm:bulletEnabled val="1"/>
        </dgm:presLayoutVars>
      </dgm:prSet>
      <dgm:spPr/>
    </dgm:pt>
    <dgm:pt modelId="{B839130F-0D28-490A-ADB9-737B969BD5A1}" type="pres">
      <dgm:prSet presAssocID="{36F82B0B-434E-445C-9F04-9CBBF21FE065}" presName="tile3" presStyleLbl="node1" presStyleIdx="2" presStyleCnt="4" custLinFactNeighborX="1041" custLinFactNeighborY="-245"/>
      <dgm:spPr/>
    </dgm:pt>
    <dgm:pt modelId="{DB99C197-9EDA-416B-A683-8EE6DB91BB0C}" type="pres">
      <dgm:prSet presAssocID="{36F82B0B-434E-445C-9F04-9CBBF21FE065}" presName="tile3text" presStyleLbl="node1" presStyleIdx="2" presStyleCnt="4">
        <dgm:presLayoutVars>
          <dgm:chMax val="0"/>
          <dgm:chPref val="0"/>
          <dgm:bulletEnabled val="1"/>
        </dgm:presLayoutVars>
      </dgm:prSet>
      <dgm:spPr/>
    </dgm:pt>
    <dgm:pt modelId="{3147AB18-8F46-4CA8-971F-7CB6DBC2726F}" type="pres">
      <dgm:prSet presAssocID="{36F82B0B-434E-445C-9F04-9CBBF21FE065}" presName="tile4" presStyleLbl="node1" presStyleIdx="3" presStyleCnt="4"/>
      <dgm:spPr/>
    </dgm:pt>
    <dgm:pt modelId="{6A940EBD-66B8-4CBB-A637-EE3E81AA1900}" type="pres">
      <dgm:prSet presAssocID="{36F82B0B-434E-445C-9F04-9CBBF21FE065}" presName="tile4text" presStyleLbl="node1" presStyleIdx="3" presStyleCnt="4">
        <dgm:presLayoutVars>
          <dgm:chMax val="0"/>
          <dgm:chPref val="0"/>
          <dgm:bulletEnabled val="1"/>
        </dgm:presLayoutVars>
      </dgm:prSet>
      <dgm:spPr/>
    </dgm:pt>
    <dgm:pt modelId="{408ABD23-B9FF-4759-B6F8-B38AEA52382E}" type="pres">
      <dgm:prSet presAssocID="{36F82B0B-434E-445C-9F04-9CBBF21FE065}" presName="centerTile" presStyleLbl="fgShp" presStyleIdx="0" presStyleCnt="1" custLinFactNeighborX="810" custLinFactNeighborY="-1000">
        <dgm:presLayoutVars>
          <dgm:chMax val="0"/>
          <dgm:chPref val="0"/>
        </dgm:presLayoutVars>
      </dgm:prSet>
      <dgm:spPr/>
    </dgm:pt>
  </dgm:ptLst>
  <dgm:cxnLst>
    <dgm:cxn modelId="{6B4E5F08-5E0B-48B8-97CD-742BC4CC3AF0}" type="presOf" srcId="{6BA48319-D49C-4B6D-8C0B-8F64FDC2071E}" destId="{5D0F638E-AC13-4061-97FA-E7F1B2B7C035}" srcOrd="1" destOrd="0" presId="urn:microsoft.com/office/officeart/2005/8/layout/matrix1"/>
    <dgm:cxn modelId="{0554EB20-33AB-428C-93A7-E1864D8ADB0C}" srcId="{77FE8CB0-C3D0-46B6-8A33-0EF9058F9DD2}" destId="{3F3B8EB1-F163-41DD-B85C-E561CAC736AE}" srcOrd="2" destOrd="0" parTransId="{18CA09A4-ACB5-43E5-AAFB-1A7091E8D989}" sibTransId="{7772EC24-F916-466D-87B1-648A3D5B7A17}"/>
    <dgm:cxn modelId="{B2D3465D-FB8A-4930-B34D-02C424E8CB56}" srcId="{77FE8CB0-C3D0-46B6-8A33-0EF9058F9DD2}" destId="{6BA48319-D49C-4B6D-8C0B-8F64FDC2071E}" srcOrd="0" destOrd="0" parTransId="{5689FC9F-FBB9-46FC-95A8-B0AFA4FD1E14}" sibTransId="{381BFC0D-89F4-429D-84EF-0B8186331A48}"/>
    <dgm:cxn modelId="{85356142-7FB8-42E8-90F1-E4031D8E5705}" type="presOf" srcId="{03D184DB-0129-469C-B874-C5EF628F3E2B}" destId="{6A940EBD-66B8-4CBB-A637-EE3E81AA1900}" srcOrd="1" destOrd="0" presId="urn:microsoft.com/office/officeart/2005/8/layout/matrix1"/>
    <dgm:cxn modelId="{852A4A44-A506-4107-B839-176157AE6DE2}" type="presOf" srcId="{77FE8CB0-C3D0-46B6-8A33-0EF9058F9DD2}" destId="{408ABD23-B9FF-4759-B6F8-B38AEA52382E}" srcOrd="0" destOrd="0" presId="urn:microsoft.com/office/officeart/2005/8/layout/matrix1"/>
    <dgm:cxn modelId="{71B7F345-973E-4337-A37F-DD76EAE0DFAC}" type="presOf" srcId="{3F3B8EB1-F163-41DD-B85C-E561CAC736AE}" destId="{B839130F-0D28-490A-ADB9-737B969BD5A1}" srcOrd="0" destOrd="0" presId="urn:microsoft.com/office/officeart/2005/8/layout/matrix1"/>
    <dgm:cxn modelId="{81AE6046-69A3-44AB-851B-7D72EDA4AD65}" type="presOf" srcId="{6BA48319-D49C-4B6D-8C0B-8F64FDC2071E}" destId="{875E9525-E946-4EE3-9954-763D9C525050}" srcOrd="0" destOrd="0" presId="urn:microsoft.com/office/officeart/2005/8/layout/matrix1"/>
    <dgm:cxn modelId="{2CFC9147-5DF5-4B68-BB01-E61DA829F959}" srcId="{77FE8CB0-C3D0-46B6-8A33-0EF9058F9DD2}" destId="{95237D6C-6EF2-4AB7-A6A1-C1BEE6FCE3BB}" srcOrd="1" destOrd="0" parTransId="{9D1C7467-0EDE-4D0B-BFA5-32DDFA599EE0}" sibTransId="{4E951973-6AA1-42FD-81BC-69A235360E93}"/>
    <dgm:cxn modelId="{C6821A48-5DE6-428B-A585-A99AC4480574}" type="presOf" srcId="{95237D6C-6EF2-4AB7-A6A1-C1BEE6FCE3BB}" destId="{FB8A63A1-74AB-4D21-8CDD-A131FC460529}" srcOrd="1" destOrd="0" presId="urn:microsoft.com/office/officeart/2005/8/layout/matrix1"/>
    <dgm:cxn modelId="{481CC468-2A44-4114-B451-2F795AFE6A53}" type="presOf" srcId="{3F3B8EB1-F163-41DD-B85C-E561CAC736AE}" destId="{DB99C197-9EDA-416B-A683-8EE6DB91BB0C}" srcOrd="1" destOrd="0" presId="urn:microsoft.com/office/officeart/2005/8/layout/matrix1"/>
    <dgm:cxn modelId="{291C4749-C863-4900-ACB4-4C7AAAB45414}" srcId="{77FE8CB0-C3D0-46B6-8A33-0EF9058F9DD2}" destId="{03D184DB-0129-469C-B874-C5EF628F3E2B}" srcOrd="3" destOrd="0" parTransId="{1396E48D-AB05-467C-BFFF-9AF662D9E34B}" sibTransId="{98C12FA6-785F-4F16-AAC6-D5BB3A00F059}"/>
    <dgm:cxn modelId="{79A93FA0-9C88-4B7A-A94E-E032598CDEA0}" srcId="{36F82B0B-434E-445C-9F04-9CBBF21FE065}" destId="{77FE8CB0-C3D0-46B6-8A33-0EF9058F9DD2}" srcOrd="0" destOrd="0" parTransId="{7CC7F5B2-C8F5-4BD3-A201-6C137668902C}" sibTransId="{E5475885-DF1C-4EF7-9236-91BA589ACF67}"/>
    <dgm:cxn modelId="{C9AF72A2-535D-41DC-ADC6-CF6ADD2A4ED6}" type="presOf" srcId="{95237D6C-6EF2-4AB7-A6A1-C1BEE6FCE3BB}" destId="{BDD55E98-3973-4E7C-AFAA-9564B5B4BF77}" srcOrd="0" destOrd="0" presId="urn:microsoft.com/office/officeart/2005/8/layout/matrix1"/>
    <dgm:cxn modelId="{6BA0CAB2-1978-4FAB-9B06-8F6609C22FE9}" type="presOf" srcId="{03D184DB-0129-469C-B874-C5EF628F3E2B}" destId="{3147AB18-8F46-4CA8-971F-7CB6DBC2726F}" srcOrd="0" destOrd="0" presId="urn:microsoft.com/office/officeart/2005/8/layout/matrix1"/>
    <dgm:cxn modelId="{44B3A8FE-B3D3-48AE-A886-971CF9E3C3E0}" type="presOf" srcId="{36F82B0B-434E-445C-9F04-9CBBF21FE065}" destId="{929E9D33-89D3-43C4-A51D-8E73988CEDB3}" srcOrd="0" destOrd="0" presId="urn:microsoft.com/office/officeart/2005/8/layout/matrix1"/>
    <dgm:cxn modelId="{275C3640-BF53-430B-92D4-27AE5B4B3FC1}" type="presParOf" srcId="{929E9D33-89D3-43C4-A51D-8E73988CEDB3}" destId="{62DDD32C-1C12-46C2-9BD7-F93E820F9AF7}" srcOrd="0" destOrd="0" presId="urn:microsoft.com/office/officeart/2005/8/layout/matrix1"/>
    <dgm:cxn modelId="{3CA76B87-14E5-45AF-8531-C3EDBA693E43}" type="presParOf" srcId="{62DDD32C-1C12-46C2-9BD7-F93E820F9AF7}" destId="{875E9525-E946-4EE3-9954-763D9C525050}" srcOrd="0" destOrd="0" presId="urn:microsoft.com/office/officeart/2005/8/layout/matrix1"/>
    <dgm:cxn modelId="{0F4D06EE-D22B-48D3-8BCB-3892CDB3894F}" type="presParOf" srcId="{62DDD32C-1C12-46C2-9BD7-F93E820F9AF7}" destId="{5D0F638E-AC13-4061-97FA-E7F1B2B7C035}" srcOrd="1" destOrd="0" presId="urn:microsoft.com/office/officeart/2005/8/layout/matrix1"/>
    <dgm:cxn modelId="{9457AC88-4894-4A3E-A998-A9354F740EAA}" type="presParOf" srcId="{62DDD32C-1C12-46C2-9BD7-F93E820F9AF7}" destId="{BDD55E98-3973-4E7C-AFAA-9564B5B4BF77}" srcOrd="2" destOrd="0" presId="urn:microsoft.com/office/officeart/2005/8/layout/matrix1"/>
    <dgm:cxn modelId="{6CBA71A7-6943-4AD5-9916-B4A9F80A99DA}" type="presParOf" srcId="{62DDD32C-1C12-46C2-9BD7-F93E820F9AF7}" destId="{FB8A63A1-74AB-4D21-8CDD-A131FC460529}" srcOrd="3" destOrd="0" presId="urn:microsoft.com/office/officeart/2005/8/layout/matrix1"/>
    <dgm:cxn modelId="{13EC9952-00E5-432B-B119-9179A5166BD4}" type="presParOf" srcId="{62DDD32C-1C12-46C2-9BD7-F93E820F9AF7}" destId="{B839130F-0D28-490A-ADB9-737B969BD5A1}" srcOrd="4" destOrd="0" presId="urn:microsoft.com/office/officeart/2005/8/layout/matrix1"/>
    <dgm:cxn modelId="{0CF43D0F-2C0A-47CA-9094-B2718270A52C}" type="presParOf" srcId="{62DDD32C-1C12-46C2-9BD7-F93E820F9AF7}" destId="{DB99C197-9EDA-416B-A683-8EE6DB91BB0C}" srcOrd="5" destOrd="0" presId="urn:microsoft.com/office/officeart/2005/8/layout/matrix1"/>
    <dgm:cxn modelId="{929D26E7-AC64-4AAA-B18E-1C9CD6D95195}" type="presParOf" srcId="{62DDD32C-1C12-46C2-9BD7-F93E820F9AF7}" destId="{3147AB18-8F46-4CA8-971F-7CB6DBC2726F}" srcOrd="6" destOrd="0" presId="urn:microsoft.com/office/officeart/2005/8/layout/matrix1"/>
    <dgm:cxn modelId="{EDC835F5-96CF-4620-9E3A-C05CAE7F1B39}" type="presParOf" srcId="{62DDD32C-1C12-46C2-9BD7-F93E820F9AF7}" destId="{6A940EBD-66B8-4CBB-A637-EE3E81AA1900}" srcOrd="7" destOrd="0" presId="urn:microsoft.com/office/officeart/2005/8/layout/matrix1"/>
    <dgm:cxn modelId="{C9CF0D20-F8FA-46E3-9F58-2943EBDB381B}" type="presParOf" srcId="{929E9D33-89D3-43C4-A51D-8E73988CEDB3}" destId="{408ABD23-B9FF-4759-B6F8-B38AEA52382E}"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186FE7-53B0-442F-92D9-CB92D00E2D31}">
      <dsp:nvSpPr>
        <dsp:cNvPr id="0" name=""/>
        <dsp:cNvSpPr/>
      </dsp:nvSpPr>
      <dsp:spPr>
        <a:xfrm>
          <a:off x="5296532" y="277760"/>
          <a:ext cx="1386526" cy="825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it-IT" sz="1600" b="1" kern="1200" dirty="0">
              <a:solidFill>
                <a:srgbClr val="FF0000"/>
              </a:solidFill>
            </a:rPr>
            <a:t>Attribuzioni inadeguate</a:t>
          </a:r>
        </a:p>
      </dsp:txBody>
      <dsp:txXfrm>
        <a:off x="5296532" y="277760"/>
        <a:ext cx="1386526" cy="825826"/>
      </dsp:txXfrm>
    </dsp:sp>
    <dsp:sp modelId="{87EA8BB6-B3FB-4312-B158-DE18EE773EAA}">
      <dsp:nvSpPr>
        <dsp:cNvPr id="0" name=""/>
        <dsp:cNvSpPr/>
      </dsp:nvSpPr>
      <dsp:spPr>
        <a:xfrm>
          <a:off x="2000976" y="69848"/>
          <a:ext cx="5286385" cy="5286385"/>
        </a:xfrm>
        <a:prstGeom prst="circularArrow">
          <a:avLst>
            <a:gd name="adj1" fmla="val 3994"/>
            <a:gd name="adj2" fmla="val 250565"/>
            <a:gd name="adj3" fmla="val 20472726"/>
            <a:gd name="adj4" fmla="val 19091745"/>
            <a:gd name="adj5" fmla="val 4660"/>
          </a:avLst>
        </a:prstGeom>
        <a:solidFill>
          <a:schemeClr val="tx1"/>
        </a:solidFill>
        <a:ln>
          <a:noFill/>
        </a:ln>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accent1">
              <a:hueOff val="0"/>
              <a:satOff val="0"/>
              <a:lumOff val="0"/>
              <a:alphaOff val="0"/>
              <a:tint val="10000"/>
              <a:satMod val="130000"/>
            </a:schemeClr>
          </a:contourClr>
        </a:sp3d>
      </dsp:spPr>
      <dsp:style>
        <a:lnRef idx="0">
          <a:scrgbClr r="0" g="0" b="0"/>
        </a:lnRef>
        <a:fillRef idx="3">
          <a:scrgbClr r="0" g="0" b="0"/>
        </a:fillRef>
        <a:effectRef idx="3">
          <a:scrgbClr r="0" g="0" b="0"/>
        </a:effectRef>
        <a:fontRef idx="minor">
          <a:schemeClr val="lt1"/>
        </a:fontRef>
      </dsp:style>
    </dsp:sp>
    <dsp:sp modelId="{AAD14585-71F4-43AB-B7FA-31F42D42AC52}">
      <dsp:nvSpPr>
        <dsp:cNvPr id="0" name=""/>
        <dsp:cNvSpPr/>
      </dsp:nvSpPr>
      <dsp:spPr>
        <a:xfrm>
          <a:off x="6500656" y="2103945"/>
          <a:ext cx="1082724" cy="1082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it-IT" sz="1600" b="1" kern="1200" dirty="0">
              <a:solidFill>
                <a:srgbClr val="FF0000"/>
              </a:solidFill>
            </a:rPr>
            <a:t>Scarse attese  di successo</a:t>
          </a:r>
        </a:p>
      </dsp:txBody>
      <dsp:txXfrm>
        <a:off x="6500656" y="2103945"/>
        <a:ext cx="1082724" cy="1082724"/>
      </dsp:txXfrm>
    </dsp:sp>
    <dsp:sp modelId="{8B1D3DB0-B040-4878-978A-AE41EDB1AF67}">
      <dsp:nvSpPr>
        <dsp:cNvPr id="0" name=""/>
        <dsp:cNvSpPr/>
      </dsp:nvSpPr>
      <dsp:spPr>
        <a:xfrm>
          <a:off x="2047512" y="-222212"/>
          <a:ext cx="5286385" cy="5286385"/>
        </a:xfrm>
        <a:prstGeom prst="circularArrow">
          <a:avLst>
            <a:gd name="adj1" fmla="val 3994"/>
            <a:gd name="adj2" fmla="val 250565"/>
            <a:gd name="adj3" fmla="val 2138050"/>
            <a:gd name="adj4" fmla="val 1109352"/>
            <a:gd name="adj5" fmla="val 4660"/>
          </a:avLst>
        </a:prstGeom>
        <a:solidFill>
          <a:schemeClr val="tx1"/>
        </a:solidFill>
        <a:ln>
          <a:noFill/>
        </a:ln>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accent1">
              <a:hueOff val="0"/>
              <a:satOff val="0"/>
              <a:lumOff val="0"/>
              <a:alphaOff val="0"/>
              <a:tint val="10000"/>
              <a:satMod val="130000"/>
            </a:schemeClr>
          </a:contourClr>
        </a:sp3d>
      </dsp:spPr>
      <dsp:style>
        <a:lnRef idx="0">
          <a:scrgbClr r="0" g="0" b="0"/>
        </a:lnRef>
        <a:fillRef idx="3">
          <a:scrgbClr r="0" g="0" b="0"/>
        </a:fillRef>
        <a:effectRef idx="3">
          <a:scrgbClr r="0" g="0" b="0"/>
        </a:effectRef>
        <a:fontRef idx="minor">
          <a:schemeClr val="lt1"/>
        </a:fontRef>
      </dsp:style>
    </dsp:sp>
    <dsp:sp modelId="{414C310D-84DA-4FF2-959E-DDA7978CB1EE}">
      <dsp:nvSpPr>
        <dsp:cNvPr id="0" name=""/>
        <dsp:cNvSpPr/>
      </dsp:nvSpPr>
      <dsp:spPr>
        <a:xfrm>
          <a:off x="5203307" y="3966835"/>
          <a:ext cx="1644420" cy="1082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it-IT" sz="1600" b="1" kern="1200" dirty="0">
              <a:solidFill>
                <a:srgbClr val="FF0000"/>
              </a:solidFill>
            </a:rPr>
            <a:t>Scarsa motivazione</a:t>
          </a:r>
        </a:p>
      </dsp:txBody>
      <dsp:txXfrm>
        <a:off x="5203307" y="3966835"/>
        <a:ext cx="1644420" cy="1082724"/>
      </dsp:txXfrm>
    </dsp:sp>
    <dsp:sp modelId="{0CD25D73-1D24-4A83-8DE2-11BCB075FC34}">
      <dsp:nvSpPr>
        <dsp:cNvPr id="0" name=""/>
        <dsp:cNvSpPr/>
      </dsp:nvSpPr>
      <dsp:spPr>
        <a:xfrm>
          <a:off x="1832066" y="-24514"/>
          <a:ext cx="5286385" cy="5220939"/>
        </a:xfrm>
        <a:prstGeom prst="circularArrow">
          <a:avLst>
            <a:gd name="adj1" fmla="val 3994"/>
            <a:gd name="adj2" fmla="val 250565"/>
            <a:gd name="adj3" fmla="val 5249471"/>
            <a:gd name="adj4" fmla="val 4225522"/>
            <a:gd name="adj5" fmla="val 4660"/>
          </a:avLst>
        </a:prstGeom>
        <a:solidFill>
          <a:schemeClr val="tx1"/>
        </a:solidFill>
        <a:ln>
          <a:noFill/>
        </a:ln>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accent1">
              <a:hueOff val="0"/>
              <a:satOff val="0"/>
              <a:lumOff val="0"/>
              <a:alphaOff val="0"/>
              <a:tint val="10000"/>
              <a:satMod val="130000"/>
            </a:schemeClr>
          </a:contourClr>
        </a:sp3d>
      </dsp:spPr>
      <dsp:style>
        <a:lnRef idx="0">
          <a:scrgbClr r="0" g="0" b="0"/>
        </a:lnRef>
        <a:fillRef idx="3">
          <a:scrgbClr r="0" g="0" b="0"/>
        </a:fillRef>
        <a:effectRef idx="3">
          <a:scrgbClr r="0" g="0" b="0"/>
        </a:effectRef>
        <a:fontRef idx="minor">
          <a:schemeClr val="lt1"/>
        </a:fontRef>
      </dsp:style>
    </dsp:sp>
    <dsp:sp modelId="{B2742466-860C-4B12-8AB3-B8AAA37084CB}">
      <dsp:nvSpPr>
        <dsp:cNvPr id="0" name=""/>
        <dsp:cNvSpPr/>
      </dsp:nvSpPr>
      <dsp:spPr>
        <a:xfrm>
          <a:off x="2516508" y="4194935"/>
          <a:ext cx="1807619" cy="1082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it-IT" sz="1600" b="1" kern="1200" dirty="0" err="1">
              <a:solidFill>
                <a:srgbClr val="FF0000"/>
              </a:solidFill>
            </a:rPr>
            <a:t>Evitamento</a:t>
          </a:r>
          <a:r>
            <a:rPr lang="it-IT" sz="1600" b="1" kern="1200" dirty="0">
              <a:solidFill>
                <a:srgbClr val="FF0000"/>
              </a:solidFill>
            </a:rPr>
            <a:t> delle prove</a:t>
          </a:r>
        </a:p>
      </dsp:txBody>
      <dsp:txXfrm>
        <a:off x="2516508" y="4194935"/>
        <a:ext cx="1807619" cy="1082724"/>
      </dsp:txXfrm>
    </dsp:sp>
    <dsp:sp modelId="{479CFB5B-2A2F-40D2-AC68-E171FC711933}">
      <dsp:nvSpPr>
        <dsp:cNvPr id="0" name=""/>
        <dsp:cNvSpPr/>
      </dsp:nvSpPr>
      <dsp:spPr>
        <a:xfrm>
          <a:off x="1984359" y="2115"/>
          <a:ext cx="5286385" cy="5286385"/>
        </a:xfrm>
        <a:prstGeom prst="circularArrow">
          <a:avLst>
            <a:gd name="adj1" fmla="val 3994"/>
            <a:gd name="adj2" fmla="val 250565"/>
            <a:gd name="adj3" fmla="val 9772028"/>
            <a:gd name="adj4" fmla="val 8404388"/>
            <a:gd name="adj5" fmla="val 4660"/>
          </a:avLst>
        </a:prstGeom>
        <a:solidFill>
          <a:schemeClr val="tx1"/>
        </a:solidFill>
        <a:ln>
          <a:noFill/>
        </a:ln>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accent1">
              <a:hueOff val="0"/>
              <a:satOff val="0"/>
              <a:lumOff val="0"/>
              <a:alphaOff val="0"/>
              <a:tint val="10000"/>
              <a:satMod val="130000"/>
            </a:schemeClr>
          </a:contourClr>
        </a:sp3d>
      </dsp:spPr>
      <dsp:style>
        <a:lnRef idx="0">
          <a:scrgbClr r="0" g="0" b="0"/>
        </a:lnRef>
        <a:fillRef idx="3">
          <a:scrgbClr r="0" g="0" b="0"/>
        </a:fillRef>
        <a:effectRef idx="3">
          <a:scrgbClr r="0" g="0" b="0"/>
        </a:effectRef>
        <a:fontRef idx="minor">
          <a:schemeClr val="lt1"/>
        </a:fontRef>
      </dsp:style>
    </dsp:sp>
    <dsp:sp modelId="{0B267A23-ED33-4706-80A1-1AFC2A1563E3}">
      <dsp:nvSpPr>
        <dsp:cNvPr id="0" name=""/>
        <dsp:cNvSpPr/>
      </dsp:nvSpPr>
      <dsp:spPr>
        <a:xfrm>
          <a:off x="1560618" y="2103945"/>
          <a:ext cx="1304932" cy="1082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it-IT" sz="1600" b="1" kern="1200" dirty="0">
              <a:solidFill>
                <a:srgbClr val="FF0000"/>
              </a:solidFill>
            </a:rPr>
            <a:t>Scarsa persistenza nelle prove</a:t>
          </a:r>
        </a:p>
      </dsp:txBody>
      <dsp:txXfrm>
        <a:off x="1560618" y="2103945"/>
        <a:ext cx="1304932" cy="1082724"/>
      </dsp:txXfrm>
    </dsp:sp>
    <dsp:sp modelId="{EC511A5F-33C0-405F-865B-BEE4D7686F8F}">
      <dsp:nvSpPr>
        <dsp:cNvPr id="0" name=""/>
        <dsp:cNvSpPr/>
      </dsp:nvSpPr>
      <dsp:spPr>
        <a:xfrm>
          <a:off x="1944803" y="95954"/>
          <a:ext cx="5304570" cy="5286385"/>
        </a:xfrm>
        <a:prstGeom prst="circularArrow">
          <a:avLst>
            <a:gd name="adj1" fmla="val 3994"/>
            <a:gd name="adj2" fmla="val 250565"/>
            <a:gd name="adj3" fmla="val 12882385"/>
            <a:gd name="adj4" fmla="val 11727746"/>
            <a:gd name="adj5" fmla="val 4660"/>
          </a:avLst>
        </a:prstGeom>
        <a:solidFill>
          <a:schemeClr val="tx1"/>
        </a:solidFill>
        <a:ln>
          <a:noFill/>
        </a:ln>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accent1">
              <a:hueOff val="0"/>
              <a:satOff val="0"/>
              <a:lumOff val="0"/>
              <a:alphaOff val="0"/>
              <a:tint val="10000"/>
              <a:satMod val="130000"/>
            </a:schemeClr>
          </a:contourClr>
        </a:sp3d>
      </dsp:spPr>
      <dsp:style>
        <a:lnRef idx="0">
          <a:scrgbClr r="0" g="0" b="0"/>
        </a:lnRef>
        <a:fillRef idx="3">
          <a:scrgbClr r="0" g="0" b="0"/>
        </a:fillRef>
        <a:effectRef idx="3">
          <a:scrgbClr r="0" g="0" b="0"/>
        </a:effectRef>
        <a:fontRef idx="minor">
          <a:schemeClr val="lt1"/>
        </a:fontRef>
      </dsp:style>
    </dsp:sp>
    <dsp:sp modelId="{DE703D9A-8618-4D18-8A16-11C4ABDE0BD2}">
      <dsp:nvSpPr>
        <dsp:cNvPr id="0" name=""/>
        <dsp:cNvSpPr/>
      </dsp:nvSpPr>
      <dsp:spPr>
        <a:xfrm>
          <a:off x="2589901" y="149311"/>
          <a:ext cx="1386526" cy="1082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it-IT" sz="1600" b="1" kern="1200" dirty="0">
              <a:solidFill>
                <a:srgbClr val="FF0000"/>
              </a:solidFill>
            </a:rPr>
            <a:t>Prestazioni negative</a:t>
          </a:r>
        </a:p>
      </dsp:txBody>
      <dsp:txXfrm>
        <a:off x="2589901" y="149311"/>
        <a:ext cx="1386526" cy="1082724"/>
      </dsp:txXfrm>
    </dsp:sp>
    <dsp:sp modelId="{C4159EAF-3461-4267-8D03-D795A58482A7}">
      <dsp:nvSpPr>
        <dsp:cNvPr id="0" name=""/>
        <dsp:cNvSpPr/>
      </dsp:nvSpPr>
      <dsp:spPr>
        <a:xfrm>
          <a:off x="2002823" y="40649"/>
          <a:ext cx="5286385" cy="5286385"/>
        </a:xfrm>
        <a:prstGeom prst="circularArrow">
          <a:avLst>
            <a:gd name="adj1" fmla="val 3994"/>
            <a:gd name="adj2" fmla="val 250565"/>
            <a:gd name="adj3" fmla="val 16887236"/>
            <a:gd name="adj4" fmla="val 15233968"/>
            <a:gd name="adj5" fmla="val 4660"/>
          </a:avLst>
        </a:prstGeom>
        <a:solidFill>
          <a:schemeClr val="tx1"/>
        </a:solidFill>
        <a:ln>
          <a:noFill/>
        </a:ln>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accent1">
              <a:hueOff val="0"/>
              <a:satOff val="0"/>
              <a:lumOff val="0"/>
              <a:alphaOff val="0"/>
              <a:tint val="10000"/>
              <a:satMod val="130000"/>
            </a:schemeClr>
          </a:contourClr>
        </a:sp3d>
      </dsp:spPr>
      <dsp:style>
        <a:lnRef idx="0">
          <a:scrgbClr r="0" g="0" b="0"/>
        </a:lnRef>
        <a:fillRef idx="3">
          <a:scrgbClr r="0" g="0" b="0"/>
        </a:fillRef>
        <a:effectRef idx="3">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054CAB-A5C6-4E61-91D4-2BE6964C1D5D}">
      <dsp:nvSpPr>
        <dsp:cNvPr id="0" name=""/>
        <dsp:cNvSpPr/>
      </dsp:nvSpPr>
      <dsp:spPr>
        <a:xfrm>
          <a:off x="3785" y="735020"/>
          <a:ext cx="3367474" cy="3367474"/>
        </a:xfrm>
        <a:prstGeom prst="roundRect">
          <a:avLst>
            <a:gd name="adj" fmla="val 1000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433239D-186A-4F8E-BE3C-543ABE70D89E}">
      <dsp:nvSpPr>
        <dsp:cNvPr id="0" name=""/>
        <dsp:cNvSpPr/>
      </dsp:nvSpPr>
      <dsp:spPr>
        <a:xfrm>
          <a:off x="539553" y="3200752"/>
          <a:ext cx="3367474" cy="3367474"/>
        </a:xfrm>
        <a:prstGeom prst="roundRect">
          <a:avLst>
            <a:gd name="adj" fmla="val 10000"/>
          </a:avLst>
        </a:prstGeom>
        <a:solidFill>
          <a:srgbClr val="FFC000"/>
        </a:solidFill>
        <a:ln w="127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it-IT" sz="2700" kern="1200" dirty="0">
              <a:solidFill>
                <a:schemeClr val="tx1"/>
              </a:solidFill>
            </a:rPr>
            <a:t>Le conoscenze </a:t>
          </a:r>
          <a:r>
            <a:rPr lang="it-IT" sz="2700" kern="1200" dirty="0" err="1">
              <a:solidFill>
                <a:schemeClr val="tx1"/>
              </a:solidFill>
            </a:rPr>
            <a:t>metacognitive</a:t>
          </a:r>
          <a:endParaRPr lang="it-IT" sz="2700" kern="1200" dirty="0">
            <a:solidFill>
              <a:schemeClr val="tx1"/>
            </a:solidFill>
          </a:endParaRPr>
        </a:p>
        <a:p>
          <a:pPr marL="228600" lvl="1" indent="-228600" algn="l" defTabSz="933450">
            <a:lnSpc>
              <a:spcPct val="90000"/>
            </a:lnSpc>
            <a:spcBef>
              <a:spcPct val="0"/>
            </a:spcBef>
            <a:spcAft>
              <a:spcPct val="15000"/>
            </a:spcAft>
            <a:buChar char="•"/>
          </a:pPr>
          <a:r>
            <a:rPr lang="it-IT" sz="2100" kern="1200" dirty="0">
              <a:solidFill>
                <a:schemeClr val="tx1"/>
              </a:solidFill>
            </a:rPr>
            <a:t>Conoscenze strategiche </a:t>
          </a:r>
        </a:p>
        <a:p>
          <a:pPr marL="228600" lvl="1" indent="-228600" algn="l" defTabSz="933450">
            <a:lnSpc>
              <a:spcPct val="90000"/>
            </a:lnSpc>
            <a:spcBef>
              <a:spcPct val="0"/>
            </a:spcBef>
            <a:spcAft>
              <a:spcPct val="15000"/>
            </a:spcAft>
            <a:buChar char="•"/>
          </a:pPr>
          <a:r>
            <a:rPr lang="it-IT" sz="2100" kern="1200" dirty="0">
              <a:solidFill>
                <a:schemeClr val="tx1"/>
              </a:solidFill>
            </a:rPr>
            <a:t>Idee e convinzioni sul funzionamento della mente</a:t>
          </a:r>
        </a:p>
        <a:p>
          <a:pPr marL="228600" lvl="1" indent="-228600" algn="l" defTabSz="933450">
            <a:lnSpc>
              <a:spcPct val="90000"/>
            </a:lnSpc>
            <a:spcBef>
              <a:spcPct val="0"/>
            </a:spcBef>
            <a:spcAft>
              <a:spcPct val="15000"/>
            </a:spcAft>
            <a:buChar char="•"/>
          </a:pPr>
          <a:r>
            <a:rPr lang="it-IT" sz="2100" kern="1200" dirty="0">
              <a:solidFill>
                <a:schemeClr val="tx1"/>
              </a:solidFill>
            </a:rPr>
            <a:t>Conoscenze relative al compito</a:t>
          </a:r>
        </a:p>
        <a:p>
          <a:pPr marL="228600" lvl="1" indent="-228600" algn="l" defTabSz="933450">
            <a:lnSpc>
              <a:spcPct val="90000"/>
            </a:lnSpc>
            <a:spcBef>
              <a:spcPct val="0"/>
            </a:spcBef>
            <a:spcAft>
              <a:spcPct val="15000"/>
            </a:spcAft>
            <a:buChar char="•"/>
          </a:pPr>
          <a:r>
            <a:rPr lang="it-IT" sz="2100" kern="1200" dirty="0">
              <a:solidFill>
                <a:schemeClr val="tx1"/>
              </a:solidFill>
            </a:rPr>
            <a:t>Attribuzioni date a successi e insuccessi</a:t>
          </a:r>
        </a:p>
      </dsp:txBody>
      <dsp:txXfrm>
        <a:off x="638183" y="3299382"/>
        <a:ext cx="3170214" cy="3170214"/>
      </dsp:txXfrm>
    </dsp:sp>
    <dsp:sp modelId="{8031EF9C-0806-4F32-B3A3-4C41905C6FB9}">
      <dsp:nvSpPr>
        <dsp:cNvPr id="0" name=""/>
        <dsp:cNvSpPr/>
      </dsp:nvSpPr>
      <dsp:spPr>
        <a:xfrm>
          <a:off x="4019910" y="2014179"/>
          <a:ext cx="648649" cy="809157"/>
        </a:xfrm>
        <a:prstGeom prst="rightArrow">
          <a:avLst>
            <a:gd name="adj1" fmla="val 60000"/>
            <a:gd name="adj2" fmla="val 50000"/>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it-IT" sz="2100" kern="1200"/>
        </a:p>
      </dsp:txBody>
      <dsp:txXfrm>
        <a:off x="4019910" y="2176010"/>
        <a:ext cx="454054" cy="485495"/>
      </dsp:txXfrm>
    </dsp:sp>
    <dsp:sp modelId="{C4D36556-39DB-413F-9151-DFCBFCF3075C}">
      <dsp:nvSpPr>
        <dsp:cNvPr id="0" name=""/>
        <dsp:cNvSpPr/>
      </dsp:nvSpPr>
      <dsp:spPr>
        <a:xfrm>
          <a:off x="5224546" y="735020"/>
          <a:ext cx="3367474" cy="3367474"/>
        </a:xfrm>
        <a:prstGeom prst="roundRect">
          <a:avLst>
            <a:gd name="adj" fmla="val 1000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BCDAE71-8663-4B7A-91E5-84EF3A867E03}">
      <dsp:nvSpPr>
        <dsp:cNvPr id="0" name=""/>
        <dsp:cNvSpPr/>
      </dsp:nvSpPr>
      <dsp:spPr>
        <a:xfrm>
          <a:off x="5548162" y="3357003"/>
          <a:ext cx="3367474" cy="3367474"/>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it-IT" sz="2700" b="1" kern="1200" dirty="0">
              <a:solidFill>
                <a:schemeClr val="tx1"/>
              </a:solidFill>
            </a:rPr>
            <a:t>Le attività </a:t>
          </a:r>
          <a:r>
            <a:rPr lang="it-IT" sz="2700" b="1" kern="1200" dirty="0" err="1">
              <a:solidFill>
                <a:schemeClr val="tx1"/>
              </a:solidFill>
            </a:rPr>
            <a:t>metacognitive</a:t>
          </a:r>
          <a:endParaRPr lang="it-IT" sz="2700" b="1" kern="1200" dirty="0">
            <a:solidFill>
              <a:schemeClr val="tx1"/>
            </a:solidFill>
          </a:endParaRPr>
        </a:p>
        <a:p>
          <a:pPr marL="228600" lvl="1" indent="-228600" algn="l" defTabSz="933450">
            <a:lnSpc>
              <a:spcPct val="90000"/>
            </a:lnSpc>
            <a:spcBef>
              <a:spcPct val="0"/>
            </a:spcBef>
            <a:spcAft>
              <a:spcPct val="15000"/>
            </a:spcAft>
            <a:buChar char="•"/>
          </a:pPr>
          <a:r>
            <a:rPr lang="it-IT" sz="2100" b="1" kern="1200" dirty="0">
              <a:solidFill>
                <a:schemeClr val="tx1"/>
              </a:solidFill>
            </a:rPr>
            <a:t>Scelta di strategie adatte al compito</a:t>
          </a:r>
        </a:p>
        <a:p>
          <a:pPr marL="228600" lvl="1" indent="-228600" algn="l" defTabSz="933450">
            <a:lnSpc>
              <a:spcPct val="90000"/>
            </a:lnSpc>
            <a:spcBef>
              <a:spcPct val="0"/>
            </a:spcBef>
            <a:spcAft>
              <a:spcPct val="15000"/>
            </a:spcAft>
            <a:buChar char="•"/>
          </a:pPr>
          <a:r>
            <a:rPr lang="it-IT" sz="2100" b="1" kern="1200" dirty="0">
              <a:solidFill>
                <a:schemeClr val="tx1"/>
              </a:solidFill>
            </a:rPr>
            <a:t>Valutazione del livello di comprensione e memorizzazione</a:t>
          </a:r>
        </a:p>
        <a:p>
          <a:pPr marL="228600" lvl="1" indent="-228600" algn="l" defTabSz="933450">
            <a:lnSpc>
              <a:spcPct val="90000"/>
            </a:lnSpc>
            <a:spcBef>
              <a:spcPct val="0"/>
            </a:spcBef>
            <a:spcAft>
              <a:spcPct val="15000"/>
            </a:spcAft>
            <a:buChar char="•"/>
          </a:pPr>
          <a:r>
            <a:rPr lang="it-IT" sz="2100" b="1" kern="1200" dirty="0">
              <a:solidFill>
                <a:schemeClr val="tx1"/>
              </a:solidFill>
            </a:rPr>
            <a:t>Revisione delle strategie utilizzate</a:t>
          </a:r>
        </a:p>
      </dsp:txBody>
      <dsp:txXfrm>
        <a:off x="5646792" y="3455633"/>
        <a:ext cx="3170214" cy="31702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CFB30F-2E34-4275-A047-0A2152224CF6}">
      <dsp:nvSpPr>
        <dsp:cNvPr id="0" name=""/>
        <dsp:cNvSpPr/>
      </dsp:nvSpPr>
      <dsp:spPr>
        <a:xfrm>
          <a:off x="42845" y="0"/>
          <a:ext cx="3553638" cy="2448457"/>
        </a:xfrm>
        <a:prstGeom prst="roundRect">
          <a:avLst/>
        </a:prstGeom>
        <a:blipFill rotWithShape="0">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B8E2045-DF3B-4EDA-8AAB-74D2C3382153}">
      <dsp:nvSpPr>
        <dsp:cNvPr id="0" name=""/>
        <dsp:cNvSpPr/>
      </dsp:nvSpPr>
      <dsp:spPr>
        <a:xfrm>
          <a:off x="0" y="2436155"/>
          <a:ext cx="3553638" cy="29661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it-IT" sz="2000" kern="1200" dirty="0"/>
            <a:t>I </a:t>
          </a:r>
          <a:r>
            <a:rPr lang="it-IT" sz="2000" b="1" kern="1200" dirty="0"/>
            <a:t>processi automatici </a:t>
          </a:r>
          <a:r>
            <a:rPr lang="it-IT" sz="2000" kern="1200" dirty="0"/>
            <a:t>ricadono al di fuori della consapevolezza, non richiedono sforzo </a:t>
          </a:r>
          <a:r>
            <a:rPr lang="it-IT" sz="2000" kern="1200" dirty="0" err="1"/>
            <a:t>attentivo</a:t>
          </a:r>
          <a:r>
            <a:rPr lang="it-IT" sz="2000" kern="1200" dirty="0"/>
            <a:t>  o intenzioni precise. Gli apprendimenti scolastici di base dovrebbero assumere le caratteristiche dei processi automatici</a:t>
          </a:r>
        </a:p>
      </dsp:txBody>
      <dsp:txXfrm>
        <a:off x="0" y="2436155"/>
        <a:ext cx="3553638" cy="2966123"/>
      </dsp:txXfrm>
    </dsp:sp>
    <dsp:sp modelId="{E4E96968-D171-4CB3-AA3F-1C2C3B281D12}">
      <dsp:nvSpPr>
        <dsp:cNvPr id="0" name=""/>
        <dsp:cNvSpPr/>
      </dsp:nvSpPr>
      <dsp:spPr>
        <a:xfrm>
          <a:off x="3829041" y="0"/>
          <a:ext cx="3553638" cy="2448457"/>
        </a:xfrm>
        <a:prstGeom prst="roundRect">
          <a:avLst/>
        </a:prstGeom>
        <a:blipFill rotWithShape="0">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6F1A51-10A5-42C9-952F-9DF8340D6423}">
      <dsp:nvSpPr>
        <dsp:cNvPr id="0" name=""/>
        <dsp:cNvSpPr/>
      </dsp:nvSpPr>
      <dsp:spPr>
        <a:xfrm>
          <a:off x="3900469" y="2428895"/>
          <a:ext cx="3553638" cy="25586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it-IT" sz="2000" kern="1200" dirty="0"/>
            <a:t>I </a:t>
          </a:r>
          <a:r>
            <a:rPr lang="it-IT" sz="2000" b="1" kern="1200" dirty="0"/>
            <a:t>processi controllati </a:t>
          </a:r>
          <a:r>
            <a:rPr lang="it-IT" sz="2000" kern="1200" dirty="0"/>
            <a:t>si basano sull’intenzionalità,  sono di natura seriale e richiedono un tempo maggiore di quelli automatici. Esigono attenzione, pianificazione e controllo. I compiti scolastici nella fase iniziale richiedono sempre una manipolazione cosciente.</a:t>
          </a:r>
        </a:p>
      </dsp:txBody>
      <dsp:txXfrm>
        <a:off x="3900469" y="2428895"/>
        <a:ext cx="3553638" cy="255860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4903E4-1317-4BB2-A87F-E07D3E685B31}">
      <dsp:nvSpPr>
        <dsp:cNvPr id="0" name=""/>
        <dsp:cNvSpPr/>
      </dsp:nvSpPr>
      <dsp:spPr>
        <a:xfrm>
          <a:off x="-35336" y="-2869"/>
          <a:ext cx="5143536" cy="5860750"/>
        </a:xfrm>
        <a:prstGeom prst="pie">
          <a:avLst>
            <a:gd name="adj1" fmla="val 5400000"/>
            <a:gd name="adj2" fmla="val 16200000"/>
          </a:avLst>
        </a:prstGeom>
        <a:solidFill>
          <a:srgbClr val="FFFF00"/>
        </a:solidFill>
        <a:ln w="127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sp>
    <dsp:sp modelId="{B800B9D5-5E0B-4C4B-A783-E36F3DABD660}">
      <dsp:nvSpPr>
        <dsp:cNvPr id="0" name=""/>
        <dsp:cNvSpPr/>
      </dsp:nvSpPr>
      <dsp:spPr>
        <a:xfrm>
          <a:off x="2571768" y="10"/>
          <a:ext cx="6000791" cy="5857870"/>
        </a:xfrm>
        <a:prstGeom prst="rect">
          <a:avLst/>
        </a:prstGeom>
        <a:solidFill>
          <a:srgbClr val="FFC000"/>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just" defTabSz="1244600">
            <a:lnSpc>
              <a:spcPct val="90000"/>
            </a:lnSpc>
            <a:spcBef>
              <a:spcPct val="0"/>
            </a:spcBef>
            <a:spcAft>
              <a:spcPct val="35000"/>
            </a:spcAft>
            <a:buNone/>
          </a:pPr>
          <a:r>
            <a:rPr lang="it-IT" sz="2800" b="1" kern="1200" dirty="0">
              <a:latin typeface="+mn-lt"/>
              <a:cs typeface="Arial" pitchFamily="34" charset="0"/>
            </a:rPr>
            <a:t>Il materiale verbale facilmente immaginabile ha una probabilità maggiore di essere ricordato rispetto al materiale  difficilmente immaginabile. </a:t>
          </a:r>
        </a:p>
      </dsp:txBody>
      <dsp:txXfrm>
        <a:off x="2571768" y="10"/>
        <a:ext cx="6000791" cy="1757364"/>
      </dsp:txXfrm>
    </dsp:sp>
    <dsp:sp modelId="{98302B40-EEDC-47B4-87C9-0B7457D9B00C}">
      <dsp:nvSpPr>
        <dsp:cNvPr id="0" name=""/>
        <dsp:cNvSpPr/>
      </dsp:nvSpPr>
      <dsp:spPr>
        <a:xfrm>
          <a:off x="916435" y="1906728"/>
          <a:ext cx="3343295" cy="3343295"/>
        </a:xfrm>
        <a:prstGeom prst="pie">
          <a:avLst>
            <a:gd name="adj1" fmla="val 5400000"/>
            <a:gd name="adj2" fmla="val 16200000"/>
          </a:avLst>
        </a:prstGeom>
        <a:solidFill>
          <a:srgbClr val="00B0F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8999DF-589B-496B-AFA6-15A566D3ECCB}">
      <dsp:nvSpPr>
        <dsp:cNvPr id="0" name=""/>
        <dsp:cNvSpPr/>
      </dsp:nvSpPr>
      <dsp:spPr>
        <a:xfrm>
          <a:off x="2571768" y="1900242"/>
          <a:ext cx="6000791" cy="3343295"/>
        </a:xfrm>
        <a:prstGeom prst="rect">
          <a:avLst/>
        </a:prstGeom>
        <a:solidFill>
          <a:srgbClr val="92D050"/>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it-IT" sz="2600" b="1" kern="1200" dirty="0"/>
            <a:t>L’uso di immagini mentali, sia spontaneo che in seguito a istruzioni, incrementa la prestazione </a:t>
          </a:r>
          <a:r>
            <a:rPr lang="it-IT" sz="2600" b="1" kern="1200" dirty="0" err="1"/>
            <a:t>mnestica</a:t>
          </a:r>
          <a:endParaRPr lang="it-IT" sz="2600" b="1" kern="1200" dirty="0"/>
        </a:p>
      </dsp:txBody>
      <dsp:txXfrm>
        <a:off x="2571768" y="1900242"/>
        <a:ext cx="6000791" cy="1543058"/>
      </dsp:txXfrm>
    </dsp:sp>
    <dsp:sp modelId="{99168436-482D-4879-82B2-7432CD30F708}">
      <dsp:nvSpPr>
        <dsp:cNvPr id="0" name=""/>
        <dsp:cNvSpPr/>
      </dsp:nvSpPr>
      <dsp:spPr>
        <a:xfrm>
          <a:off x="1800238" y="3443301"/>
          <a:ext cx="1543059" cy="1543059"/>
        </a:xfrm>
        <a:prstGeom prst="pie">
          <a:avLst>
            <a:gd name="adj1" fmla="val 5400000"/>
            <a:gd name="adj2" fmla="val 16200000"/>
          </a:avLst>
        </a:prstGeom>
        <a:solidFill>
          <a:srgbClr val="92D05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282C79B-B046-46B0-9116-D08ED695404A}">
      <dsp:nvSpPr>
        <dsp:cNvPr id="0" name=""/>
        <dsp:cNvSpPr/>
      </dsp:nvSpPr>
      <dsp:spPr>
        <a:xfrm>
          <a:off x="2571768" y="3352862"/>
          <a:ext cx="6000791" cy="1723936"/>
        </a:xfrm>
        <a:prstGeom prst="rect">
          <a:avLst/>
        </a:prstGeom>
        <a:solidFill>
          <a:srgbClr val="FF0000"/>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it-IT" sz="2600" b="1" kern="1200" dirty="0"/>
            <a:t>I buoni immaginatori possono avere un ricordo superiore ai cattivi immaginatori    </a:t>
          </a:r>
        </a:p>
        <a:p>
          <a:pPr marL="0" lvl="0" indent="0" algn="ctr" defTabSz="1155700">
            <a:lnSpc>
              <a:spcPct val="90000"/>
            </a:lnSpc>
            <a:spcBef>
              <a:spcPct val="0"/>
            </a:spcBef>
            <a:spcAft>
              <a:spcPct val="35000"/>
            </a:spcAft>
            <a:buNone/>
          </a:pPr>
          <a:r>
            <a:rPr lang="it-IT" sz="2600" b="1" kern="1200" dirty="0">
              <a:latin typeface="Euphorigenic S" pitchFamily="2" charset="0"/>
            </a:rPr>
            <a:t>PAIVIO  1971</a:t>
          </a:r>
          <a:endParaRPr lang="it-IT" sz="2600" b="1" kern="1200" dirty="0"/>
        </a:p>
      </dsp:txBody>
      <dsp:txXfrm>
        <a:off x="2571768" y="3352862"/>
        <a:ext cx="6000791" cy="172393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2591D9-53E6-4FCB-995E-E910FE90041D}">
      <dsp:nvSpPr>
        <dsp:cNvPr id="0" name=""/>
        <dsp:cNvSpPr/>
      </dsp:nvSpPr>
      <dsp:spPr>
        <a:xfrm rot="10800000">
          <a:off x="0" y="0"/>
          <a:ext cx="7467600" cy="1303743"/>
        </a:xfrm>
        <a:prstGeom prst="trapezoid">
          <a:avLst>
            <a:gd name="adj" fmla="val 71598"/>
          </a:avLst>
        </a:prstGeom>
        <a:solidFill>
          <a:schemeClr val="accent2">
            <a:lumMod val="60000"/>
            <a:lumOff val="40000"/>
          </a:schemeClr>
        </a:solidFill>
        <a:ln w="127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it-IT" sz="800" kern="1200" dirty="0"/>
            <a:t>.</a:t>
          </a:r>
        </a:p>
      </dsp:txBody>
      <dsp:txXfrm rot="-10800000">
        <a:off x="1306829" y="0"/>
        <a:ext cx="4853940" cy="1303743"/>
      </dsp:txXfrm>
    </dsp:sp>
    <dsp:sp modelId="{A50FB09C-FAB6-4F77-94BC-C6D7B9E742B7}">
      <dsp:nvSpPr>
        <dsp:cNvPr id="0" name=""/>
        <dsp:cNvSpPr/>
      </dsp:nvSpPr>
      <dsp:spPr>
        <a:xfrm rot="10800000">
          <a:off x="971534" y="1285882"/>
          <a:ext cx="5600699" cy="1303743"/>
        </a:xfrm>
        <a:prstGeom prst="trapezoid">
          <a:avLst>
            <a:gd name="adj" fmla="val 71598"/>
          </a:avLst>
        </a:prstGeom>
        <a:solidFill>
          <a:srgbClr val="92D050"/>
        </a:solidFill>
        <a:ln w="127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it-IT" sz="800" kern="1200" dirty="0"/>
            <a:t>.</a:t>
          </a:r>
        </a:p>
      </dsp:txBody>
      <dsp:txXfrm rot="-10800000">
        <a:off x="1951657" y="1285882"/>
        <a:ext cx="3640455" cy="1303743"/>
      </dsp:txXfrm>
    </dsp:sp>
    <dsp:sp modelId="{BBDA1350-33D1-4C16-A75F-FD9F29F07E1F}">
      <dsp:nvSpPr>
        <dsp:cNvPr id="0" name=""/>
        <dsp:cNvSpPr/>
      </dsp:nvSpPr>
      <dsp:spPr>
        <a:xfrm rot="10800000">
          <a:off x="1866900" y="2607486"/>
          <a:ext cx="3733800" cy="1303743"/>
        </a:xfrm>
        <a:prstGeom prst="trapezoid">
          <a:avLst>
            <a:gd name="adj" fmla="val 71598"/>
          </a:avLst>
        </a:prstGeom>
        <a:solidFill>
          <a:srgbClr val="FFFF00"/>
        </a:solidFill>
        <a:ln w="127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it-IT" sz="800" kern="1200" dirty="0"/>
            <a:t>.</a:t>
          </a:r>
        </a:p>
      </dsp:txBody>
      <dsp:txXfrm rot="-10800000">
        <a:off x="2520314" y="2607486"/>
        <a:ext cx="2426970" cy="1303743"/>
      </dsp:txXfrm>
    </dsp:sp>
    <dsp:sp modelId="{705CA388-CE92-4737-8EF3-2E370A6B0CAD}">
      <dsp:nvSpPr>
        <dsp:cNvPr id="0" name=""/>
        <dsp:cNvSpPr/>
      </dsp:nvSpPr>
      <dsp:spPr>
        <a:xfrm rot="10800000">
          <a:off x="2800349" y="3911230"/>
          <a:ext cx="1866900" cy="1303743"/>
        </a:xfrm>
        <a:prstGeom prst="trapezoid">
          <a:avLst>
            <a:gd name="adj" fmla="val 71598"/>
          </a:avLst>
        </a:prstGeom>
        <a:solidFill>
          <a:srgbClr val="FF0000"/>
        </a:solidFill>
        <a:ln w="127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it-IT" sz="6500" kern="1200" dirty="0"/>
        </a:p>
      </dsp:txBody>
      <dsp:txXfrm rot="-10800000">
        <a:off x="2800349" y="3911230"/>
        <a:ext cx="1866900" cy="130374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87C26F-31D0-41A3-B955-DA77BC9ACFCE}">
      <dsp:nvSpPr>
        <dsp:cNvPr id="0" name=""/>
        <dsp:cNvSpPr/>
      </dsp:nvSpPr>
      <dsp:spPr>
        <a:xfrm>
          <a:off x="134265" y="949404"/>
          <a:ext cx="2608584" cy="15651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it-IT" sz="2800" b="1" kern="1200" dirty="0">
              <a:solidFill>
                <a:srgbClr val="FFFF00"/>
              </a:solidFill>
              <a:effectLst>
                <a:outerShdw blurRad="38100" dist="38100" dir="2700000" algn="tl">
                  <a:srgbClr val="000000">
                    <a:alpha val="43137"/>
                  </a:srgbClr>
                </a:outerShdw>
              </a:effectLst>
            </a:rPr>
            <a:t>CODIFICA PROFONDA</a:t>
          </a:r>
        </a:p>
      </dsp:txBody>
      <dsp:txXfrm>
        <a:off x="134265" y="949404"/>
        <a:ext cx="2608584" cy="1565150"/>
      </dsp:txXfrm>
    </dsp:sp>
    <dsp:sp modelId="{82F59614-C21B-4415-8C7F-6A1075A59B76}">
      <dsp:nvSpPr>
        <dsp:cNvPr id="0" name=""/>
        <dsp:cNvSpPr/>
      </dsp:nvSpPr>
      <dsp:spPr>
        <a:xfrm>
          <a:off x="2871792" y="855917"/>
          <a:ext cx="2608584" cy="15651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it-IT" sz="2800" strike="noStrike" kern="1200" dirty="0">
              <a:solidFill>
                <a:srgbClr val="FFFF00"/>
              </a:solidFill>
              <a:effectLst>
                <a:outerShdw blurRad="38100" dist="38100" dir="2700000" algn="tl">
                  <a:srgbClr val="000000">
                    <a:alpha val="43137"/>
                  </a:srgbClr>
                </a:outerShdw>
              </a:effectLst>
            </a:rPr>
            <a:t>DOPPIA </a:t>
          </a:r>
        </a:p>
        <a:p>
          <a:pPr marL="0" lvl="0" indent="0" algn="ctr" defTabSz="1244600">
            <a:lnSpc>
              <a:spcPct val="90000"/>
            </a:lnSpc>
            <a:spcBef>
              <a:spcPct val="0"/>
            </a:spcBef>
            <a:spcAft>
              <a:spcPct val="35000"/>
            </a:spcAft>
            <a:buNone/>
          </a:pPr>
          <a:r>
            <a:rPr lang="it-IT" sz="2800" strike="noStrike" kern="1200" dirty="0">
              <a:solidFill>
                <a:srgbClr val="FFFF00"/>
              </a:solidFill>
              <a:effectLst>
                <a:outerShdw blurRad="38100" dist="38100" dir="2700000" algn="tl">
                  <a:srgbClr val="000000">
                    <a:alpha val="43137"/>
                  </a:srgbClr>
                </a:outerShdw>
              </a:effectLst>
            </a:rPr>
            <a:t>CODIFICA</a:t>
          </a:r>
        </a:p>
      </dsp:txBody>
      <dsp:txXfrm>
        <a:off x="2871792" y="855917"/>
        <a:ext cx="2608584" cy="1565150"/>
      </dsp:txXfrm>
    </dsp:sp>
    <dsp:sp modelId="{79C63E70-A526-42F8-BB76-F80214B23D25}">
      <dsp:nvSpPr>
        <dsp:cNvPr id="0" name=""/>
        <dsp:cNvSpPr/>
      </dsp:nvSpPr>
      <dsp:spPr>
        <a:xfrm>
          <a:off x="5741236" y="855917"/>
          <a:ext cx="2943214" cy="15651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t-IT" sz="2400" b="1" kern="1200" dirty="0">
              <a:solidFill>
                <a:srgbClr val="FFFF00"/>
              </a:solidFill>
              <a:effectLst>
                <a:outerShdw blurRad="38100" dist="38100" dir="2700000" algn="tl">
                  <a:srgbClr val="000000">
                    <a:alpha val="43137"/>
                  </a:srgbClr>
                </a:outerShdw>
              </a:effectLst>
            </a:rPr>
            <a:t>CODIFICA </a:t>
          </a:r>
        </a:p>
        <a:p>
          <a:pPr marL="0" lvl="0" indent="0" algn="ctr" defTabSz="1066800">
            <a:lnSpc>
              <a:spcPct val="90000"/>
            </a:lnSpc>
            <a:spcBef>
              <a:spcPct val="0"/>
            </a:spcBef>
            <a:spcAft>
              <a:spcPct val="35000"/>
            </a:spcAft>
            <a:buNone/>
          </a:pPr>
          <a:r>
            <a:rPr lang="it-IT" sz="2400" b="1" kern="1200" dirty="0">
              <a:solidFill>
                <a:srgbClr val="FFFF00"/>
              </a:solidFill>
              <a:effectLst>
                <a:outerShdw blurRad="38100" dist="38100" dir="2700000" algn="tl">
                  <a:srgbClr val="000000">
                    <a:alpha val="43137"/>
                  </a:srgbClr>
                </a:outerShdw>
              </a:effectLst>
            </a:rPr>
            <a:t>IMMAGINATIVA</a:t>
          </a:r>
        </a:p>
      </dsp:txBody>
      <dsp:txXfrm>
        <a:off x="5741236" y="855917"/>
        <a:ext cx="2943214" cy="1565150"/>
      </dsp:txXfrm>
    </dsp:sp>
    <dsp:sp modelId="{57F9D35C-3C8C-4093-B93A-929440507FCE}">
      <dsp:nvSpPr>
        <dsp:cNvPr id="0" name=""/>
        <dsp:cNvSpPr/>
      </dsp:nvSpPr>
      <dsp:spPr>
        <a:xfrm>
          <a:off x="1592934" y="2726166"/>
          <a:ext cx="2608584" cy="15651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it-IT" sz="2800" b="1" kern="1200" dirty="0">
              <a:solidFill>
                <a:srgbClr val="FFFF00"/>
              </a:solidFill>
              <a:effectLst>
                <a:outerShdw blurRad="38100" dist="38100" dir="2700000" algn="tl">
                  <a:srgbClr val="000000">
                    <a:alpha val="43137"/>
                  </a:srgbClr>
                </a:outerShdw>
              </a:effectLst>
            </a:rPr>
            <a:t>PAROLE </a:t>
          </a:r>
        </a:p>
        <a:p>
          <a:pPr marL="0" lvl="0" indent="0" algn="ctr" defTabSz="1244600">
            <a:lnSpc>
              <a:spcPct val="90000"/>
            </a:lnSpc>
            <a:spcBef>
              <a:spcPct val="0"/>
            </a:spcBef>
            <a:spcAft>
              <a:spcPct val="35000"/>
            </a:spcAft>
            <a:buNone/>
          </a:pPr>
          <a:r>
            <a:rPr lang="it-IT" sz="2800" b="1" kern="1200" dirty="0">
              <a:solidFill>
                <a:srgbClr val="FFFF00"/>
              </a:solidFill>
              <a:effectLst>
                <a:outerShdw blurRad="38100" dist="38100" dir="2700000" algn="tl">
                  <a:srgbClr val="000000">
                    <a:alpha val="43137"/>
                  </a:srgbClr>
                </a:outerShdw>
              </a:effectLst>
            </a:rPr>
            <a:t>CHIAVE</a:t>
          </a:r>
        </a:p>
      </dsp:txBody>
      <dsp:txXfrm>
        <a:off x="1592934" y="2726166"/>
        <a:ext cx="2608584" cy="1565150"/>
      </dsp:txXfrm>
    </dsp:sp>
    <dsp:sp modelId="{2BEDDD6D-A5BE-4609-9336-F052C4A3568B}">
      <dsp:nvSpPr>
        <dsp:cNvPr id="0" name=""/>
        <dsp:cNvSpPr/>
      </dsp:nvSpPr>
      <dsp:spPr>
        <a:xfrm>
          <a:off x="4473829" y="2681927"/>
          <a:ext cx="2608584" cy="16231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it-IT" sz="2800" b="1" kern="1200" dirty="0">
              <a:solidFill>
                <a:srgbClr val="FFFF00"/>
              </a:solidFill>
              <a:effectLst>
                <a:outerShdw blurRad="38100" dist="38100" dir="2700000" algn="tl">
                  <a:srgbClr val="000000">
                    <a:alpha val="43137"/>
                  </a:srgbClr>
                </a:outerShdw>
              </a:effectLst>
            </a:rPr>
            <a:t>CHUNKING</a:t>
          </a:r>
        </a:p>
      </dsp:txBody>
      <dsp:txXfrm>
        <a:off x="4473829" y="2681927"/>
        <a:ext cx="2608584" cy="162313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6CE655-7E47-4C0D-BA0E-4FCA26AB6D62}">
      <dsp:nvSpPr>
        <dsp:cNvPr id="0" name=""/>
        <dsp:cNvSpPr/>
      </dsp:nvSpPr>
      <dsp:spPr>
        <a:xfrm rot="16200000">
          <a:off x="975930" y="-975930"/>
          <a:ext cx="2262981" cy="4214842"/>
        </a:xfrm>
        <a:prstGeom prst="round1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it-IT" sz="2400" b="1" kern="1200" dirty="0">
              <a:solidFill>
                <a:schemeClr val="bg1"/>
              </a:solidFill>
            </a:rPr>
            <a:t>ANALIZZA LA NATURA</a:t>
          </a:r>
        </a:p>
        <a:p>
          <a:pPr marL="0" lvl="0" indent="0" algn="ctr" defTabSz="1066800">
            <a:lnSpc>
              <a:spcPct val="90000"/>
            </a:lnSpc>
            <a:spcBef>
              <a:spcPct val="0"/>
            </a:spcBef>
            <a:spcAft>
              <a:spcPct val="35000"/>
            </a:spcAft>
            <a:buNone/>
          </a:pPr>
          <a:r>
            <a:rPr lang="it-IT" sz="2400" b="1" kern="1200" dirty="0">
              <a:solidFill>
                <a:schemeClr val="bg1"/>
              </a:solidFill>
            </a:rPr>
            <a:t> DEL PROBLEMA</a:t>
          </a:r>
        </a:p>
      </dsp:txBody>
      <dsp:txXfrm rot="5400000">
        <a:off x="0" y="0"/>
        <a:ext cx="4214842" cy="1697235"/>
      </dsp:txXfrm>
    </dsp:sp>
    <dsp:sp modelId="{708E7A23-D5E0-456F-B26A-D84C06045D05}">
      <dsp:nvSpPr>
        <dsp:cNvPr id="0" name=""/>
        <dsp:cNvSpPr/>
      </dsp:nvSpPr>
      <dsp:spPr>
        <a:xfrm>
          <a:off x="4214842" y="0"/>
          <a:ext cx="4214842" cy="2262981"/>
        </a:xfrm>
        <a:prstGeom prst="round1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it-IT" sz="2400" b="1" kern="1200" dirty="0">
              <a:solidFill>
                <a:schemeClr val="bg1"/>
              </a:solidFill>
            </a:rPr>
            <a:t>SCEGLIE LE </a:t>
          </a:r>
        </a:p>
        <a:p>
          <a:pPr marL="0" lvl="0" indent="0" algn="ctr" defTabSz="1066800">
            <a:lnSpc>
              <a:spcPct val="90000"/>
            </a:lnSpc>
            <a:spcBef>
              <a:spcPct val="0"/>
            </a:spcBef>
            <a:spcAft>
              <a:spcPct val="35000"/>
            </a:spcAft>
            <a:buNone/>
          </a:pPr>
          <a:r>
            <a:rPr lang="it-IT" sz="2400" b="1" kern="1200" dirty="0">
              <a:solidFill>
                <a:schemeClr val="bg1"/>
              </a:solidFill>
            </a:rPr>
            <a:t>STRATEGIE PIU’ADATTE</a:t>
          </a:r>
        </a:p>
      </dsp:txBody>
      <dsp:txXfrm>
        <a:off x="4214842" y="0"/>
        <a:ext cx="4214842" cy="1697235"/>
      </dsp:txXfrm>
    </dsp:sp>
    <dsp:sp modelId="{1B4C88DB-A8D1-40C2-AC84-658307AD4AC9}">
      <dsp:nvSpPr>
        <dsp:cNvPr id="0" name=""/>
        <dsp:cNvSpPr/>
      </dsp:nvSpPr>
      <dsp:spPr>
        <a:xfrm rot="10800000">
          <a:off x="0" y="2262981"/>
          <a:ext cx="4214842" cy="2262981"/>
        </a:xfrm>
        <a:prstGeom prst="round1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it-IT" sz="2400" b="1" kern="1200" dirty="0">
              <a:solidFill>
                <a:schemeClr val="bg1"/>
              </a:solidFill>
            </a:rPr>
            <a:t>UTILIZZA LE GIUSTE RISORSE COGNITIVE</a:t>
          </a:r>
        </a:p>
      </dsp:txBody>
      <dsp:txXfrm rot="10800000">
        <a:off x="0" y="2828726"/>
        <a:ext cx="4214842" cy="1697235"/>
      </dsp:txXfrm>
    </dsp:sp>
    <dsp:sp modelId="{D1E5CDC5-97A3-49D9-A0D9-3961DFCD2A5F}">
      <dsp:nvSpPr>
        <dsp:cNvPr id="0" name=""/>
        <dsp:cNvSpPr/>
      </dsp:nvSpPr>
      <dsp:spPr>
        <a:xfrm rot="5400000">
          <a:off x="5190772" y="1287050"/>
          <a:ext cx="2262981" cy="4214842"/>
        </a:xfrm>
        <a:prstGeom prst="round1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it-IT" sz="2400" b="1" kern="1200" dirty="0">
              <a:solidFill>
                <a:schemeClr val="bg1"/>
              </a:solidFill>
            </a:rPr>
            <a:t>DISPONE  LE RISORSE COGNITIVE IN MODO PRODUTTIVO</a:t>
          </a:r>
        </a:p>
      </dsp:txBody>
      <dsp:txXfrm rot="-5400000">
        <a:off x="4214842" y="2828726"/>
        <a:ext cx="4214842" cy="1697235"/>
      </dsp:txXfrm>
    </dsp:sp>
    <dsp:sp modelId="{AD7D8EB2-94A1-461F-A579-F7D333241B43}">
      <dsp:nvSpPr>
        <dsp:cNvPr id="0" name=""/>
        <dsp:cNvSpPr/>
      </dsp:nvSpPr>
      <dsp:spPr>
        <a:xfrm>
          <a:off x="2842253" y="1714513"/>
          <a:ext cx="2528905" cy="1131490"/>
        </a:xfrm>
        <a:prstGeom prst="roundRect">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t-IT" sz="2400" b="1" kern="1200" dirty="0">
              <a:solidFill>
                <a:srgbClr val="00CC00"/>
              </a:solidFill>
              <a:effectLst>
                <a:outerShdw blurRad="38100" dist="38100" dir="2700000" algn="tl">
                  <a:srgbClr val="000000">
                    <a:alpha val="43137"/>
                  </a:srgbClr>
                </a:outerShdw>
              </a:effectLst>
            </a:rPr>
            <a:t>LA METAMEMORIA</a:t>
          </a:r>
        </a:p>
      </dsp:txBody>
      <dsp:txXfrm>
        <a:off x="2897488" y="1769748"/>
        <a:ext cx="2418435" cy="102102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C80EDA-E570-4C1D-859C-1FB0E24E9265}">
      <dsp:nvSpPr>
        <dsp:cNvPr id="0" name=""/>
        <dsp:cNvSpPr/>
      </dsp:nvSpPr>
      <dsp:spPr>
        <a:xfrm>
          <a:off x="0" y="707231"/>
          <a:ext cx="2428875" cy="1457324"/>
        </a:xfrm>
        <a:prstGeom prst="rect">
          <a:avLst/>
        </a:prstGeom>
        <a:solidFill>
          <a:srgbClr val="FFC00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it-IT" sz="2000" kern="1200" dirty="0">
              <a:solidFill>
                <a:schemeClr val="tx1"/>
              </a:solidFill>
            </a:rPr>
            <a:t>Esplorare le </a:t>
          </a:r>
          <a:r>
            <a:rPr lang="it-IT" sz="2000" b="1" kern="1200" dirty="0">
              <a:solidFill>
                <a:schemeClr val="tx1"/>
              </a:solidFill>
            </a:rPr>
            <a:t>conoscenze</a:t>
          </a:r>
          <a:r>
            <a:rPr lang="it-IT" sz="2000" kern="1200" dirty="0">
              <a:solidFill>
                <a:schemeClr val="tx1"/>
              </a:solidFill>
            </a:rPr>
            <a:t> sul </a:t>
          </a:r>
          <a:r>
            <a:rPr lang="it-IT" sz="2000" b="0" kern="1200" dirty="0">
              <a:solidFill>
                <a:schemeClr val="tx1"/>
              </a:solidFill>
            </a:rPr>
            <a:t>funzionamento della mente (utilizzo delle fiabe, brain storming)</a:t>
          </a:r>
        </a:p>
      </dsp:txBody>
      <dsp:txXfrm>
        <a:off x="0" y="707231"/>
        <a:ext cx="2428875" cy="1457324"/>
      </dsp:txXfrm>
    </dsp:sp>
    <dsp:sp modelId="{92E5F658-A146-43B7-9ACE-C5BA06EB2A9B}">
      <dsp:nvSpPr>
        <dsp:cNvPr id="0" name=""/>
        <dsp:cNvSpPr/>
      </dsp:nvSpPr>
      <dsp:spPr>
        <a:xfrm>
          <a:off x="2671762" y="707231"/>
          <a:ext cx="2428875" cy="1457324"/>
        </a:xfrm>
        <a:prstGeom prst="rect">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it-IT" sz="1900" kern="1200" dirty="0">
              <a:solidFill>
                <a:srgbClr val="FF0000"/>
              </a:solidFill>
            </a:rPr>
            <a:t> </a:t>
          </a:r>
          <a:r>
            <a:rPr lang="it-IT" sz="1800" b="1" kern="1200" dirty="0">
              <a:solidFill>
                <a:schemeClr val="bg1"/>
              </a:solidFill>
            </a:rPr>
            <a:t>Sostituirle via via con concetti più esatti ( mediazione adulta e </a:t>
          </a:r>
          <a:r>
            <a:rPr lang="it-IT" sz="1800" b="1" i="1" kern="1200" dirty="0" err="1">
              <a:solidFill>
                <a:schemeClr val="bg1"/>
              </a:solidFill>
            </a:rPr>
            <a:t>scaffolding</a:t>
          </a:r>
          <a:r>
            <a:rPr lang="it-IT" sz="1800" b="1" i="1" kern="1200" dirty="0">
              <a:solidFill>
                <a:schemeClr val="bg1"/>
              </a:solidFill>
            </a:rPr>
            <a:t>)</a:t>
          </a:r>
        </a:p>
      </dsp:txBody>
      <dsp:txXfrm>
        <a:off x="2671762" y="707231"/>
        <a:ext cx="2428875" cy="1457324"/>
      </dsp:txXfrm>
    </dsp:sp>
    <dsp:sp modelId="{499E74E9-76D6-4768-9A92-B21E6E8E8F1F}">
      <dsp:nvSpPr>
        <dsp:cNvPr id="0" name=""/>
        <dsp:cNvSpPr/>
      </dsp:nvSpPr>
      <dsp:spPr>
        <a:xfrm>
          <a:off x="5343525" y="707231"/>
          <a:ext cx="2428875" cy="1457324"/>
        </a:xfrm>
        <a:prstGeom prst="rect">
          <a:avLst/>
        </a:prstGeom>
        <a:solidFill>
          <a:srgbClr val="FFFF0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it-IT" sz="2100" b="1" kern="1200" dirty="0">
              <a:solidFill>
                <a:srgbClr val="0070C0"/>
              </a:solidFill>
            </a:rPr>
            <a:t> </a:t>
          </a:r>
          <a:r>
            <a:rPr lang="it-IT" sz="2000" b="0" kern="1200" dirty="0">
              <a:solidFill>
                <a:schemeClr val="tx1"/>
              </a:solidFill>
            </a:rPr>
            <a:t>Introdurre il concetto di </a:t>
          </a:r>
          <a:r>
            <a:rPr lang="it-IT" sz="2000" b="1" kern="1200" dirty="0">
              <a:solidFill>
                <a:schemeClr val="tx1"/>
              </a:solidFill>
            </a:rPr>
            <a:t>strategia </a:t>
          </a:r>
          <a:r>
            <a:rPr lang="it-IT" sz="2000" b="0" kern="1200" dirty="0">
              <a:solidFill>
                <a:schemeClr val="tx1"/>
              </a:solidFill>
            </a:rPr>
            <a:t>per conseguire l’obiettivo apprendimento</a:t>
          </a:r>
          <a:endParaRPr lang="it-IT" sz="2000" kern="1200" dirty="0">
            <a:solidFill>
              <a:schemeClr val="tx1"/>
            </a:solidFill>
          </a:endParaRPr>
        </a:p>
      </dsp:txBody>
      <dsp:txXfrm>
        <a:off x="5343525" y="707231"/>
        <a:ext cx="2428875" cy="1457324"/>
      </dsp:txXfrm>
    </dsp:sp>
    <dsp:sp modelId="{0DF75E55-5524-4BED-A8CB-B349294BEA86}">
      <dsp:nvSpPr>
        <dsp:cNvPr id="0" name=""/>
        <dsp:cNvSpPr/>
      </dsp:nvSpPr>
      <dsp:spPr>
        <a:xfrm>
          <a:off x="1335881" y="2407443"/>
          <a:ext cx="2428875" cy="1457324"/>
        </a:xfrm>
        <a:prstGeom prst="rect">
          <a:avLst/>
        </a:prstGeom>
        <a:solidFill>
          <a:schemeClr val="accent1">
            <a:lumMod val="60000"/>
            <a:lumOff val="4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it-IT" sz="2200" kern="1200" dirty="0">
              <a:solidFill>
                <a:srgbClr val="FF0000"/>
              </a:solidFill>
            </a:rPr>
            <a:t> </a:t>
          </a:r>
          <a:r>
            <a:rPr lang="it-IT" sz="2200" kern="1200" dirty="0">
              <a:solidFill>
                <a:schemeClr val="tx1"/>
              </a:solidFill>
            </a:rPr>
            <a:t>Orientare  la riflessione sulla </a:t>
          </a:r>
          <a:r>
            <a:rPr lang="it-IT" sz="2200" b="1" kern="1200" dirty="0">
              <a:solidFill>
                <a:schemeClr val="tx1"/>
              </a:solidFill>
            </a:rPr>
            <a:t>capacità </a:t>
          </a:r>
          <a:r>
            <a:rPr lang="it-IT" sz="2200" b="1" kern="1200" dirty="0" err="1">
              <a:solidFill>
                <a:schemeClr val="tx1"/>
              </a:solidFill>
            </a:rPr>
            <a:t>autoregolativa</a:t>
          </a:r>
          <a:r>
            <a:rPr lang="it-IT" sz="2200" b="1" kern="1200" dirty="0">
              <a:solidFill>
                <a:schemeClr val="tx1"/>
              </a:solidFill>
            </a:rPr>
            <a:t> </a:t>
          </a:r>
          <a:endParaRPr lang="it-IT" sz="2200" kern="1200" dirty="0">
            <a:solidFill>
              <a:schemeClr val="tx1"/>
            </a:solidFill>
          </a:endParaRPr>
        </a:p>
      </dsp:txBody>
      <dsp:txXfrm>
        <a:off x="1335881" y="2407443"/>
        <a:ext cx="2428875" cy="1457324"/>
      </dsp:txXfrm>
    </dsp:sp>
    <dsp:sp modelId="{0258A912-9507-4434-9F8D-4A11A9135453}">
      <dsp:nvSpPr>
        <dsp:cNvPr id="0" name=""/>
        <dsp:cNvSpPr/>
      </dsp:nvSpPr>
      <dsp:spPr>
        <a:xfrm>
          <a:off x="4007643" y="2407443"/>
          <a:ext cx="2428875" cy="1457324"/>
        </a:xfrm>
        <a:prstGeom prst="rect">
          <a:avLst/>
        </a:prstGeom>
        <a:solidFill>
          <a:schemeClr val="accent4">
            <a:lumMod val="40000"/>
            <a:lumOff val="6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it-IT" sz="2200" kern="1200" dirty="0">
              <a:solidFill>
                <a:srgbClr val="002060"/>
              </a:solidFill>
            </a:rPr>
            <a:t>Rinforzare operazioni di </a:t>
          </a:r>
          <a:r>
            <a:rPr lang="it-IT" sz="2200" b="1" kern="1200" dirty="0">
              <a:solidFill>
                <a:srgbClr val="002060"/>
              </a:solidFill>
            </a:rPr>
            <a:t>controllo ricorsivo </a:t>
          </a:r>
          <a:r>
            <a:rPr lang="it-IT" sz="2200" kern="1200" dirty="0">
              <a:solidFill>
                <a:srgbClr val="002060"/>
              </a:solidFill>
            </a:rPr>
            <a:t>e </a:t>
          </a:r>
          <a:r>
            <a:rPr lang="it-IT" sz="2200" b="1" kern="1200" dirty="0">
              <a:solidFill>
                <a:srgbClr val="002060"/>
              </a:solidFill>
            </a:rPr>
            <a:t>revisione</a:t>
          </a:r>
          <a:endParaRPr lang="it-IT" sz="2200" kern="1200" dirty="0">
            <a:solidFill>
              <a:srgbClr val="002060"/>
            </a:solidFill>
          </a:endParaRPr>
        </a:p>
      </dsp:txBody>
      <dsp:txXfrm>
        <a:off x="4007643" y="2407443"/>
        <a:ext cx="2428875" cy="145732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5E9525-E946-4EE3-9954-763D9C525050}">
      <dsp:nvSpPr>
        <dsp:cNvPr id="0" name=""/>
        <dsp:cNvSpPr/>
      </dsp:nvSpPr>
      <dsp:spPr>
        <a:xfrm rot="16200000">
          <a:off x="840555" y="-800100"/>
          <a:ext cx="2286000" cy="3886200"/>
        </a:xfrm>
        <a:prstGeom prst="round1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312928" rIns="312928" bIns="312928" numCol="1" spcCol="1270" anchor="ctr" anchorCtr="0">
          <a:noAutofit/>
        </a:bodyPr>
        <a:lstStyle/>
        <a:p>
          <a:pPr marL="0" lvl="0" indent="0" algn="ctr" defTabSz="1955800">
            <a:lnSpc>
              <a:spcPct val="90000"/>
            </a:lnSpc>
            <a:spcBef>
              <a:spcPct val="0"/>
            </a:spcBef>
            <a:spcAft>
              <a:spcPct val="35000"/>
            </a:spcAft>
            <a:buNone/>
          </a:pPr>
          <a:r>
            <a:rPr lang="it-IT" sz="4400" kern="1200" dirty="0">
              <a:solidFill>
                <a:schemeClr val="tx1"/>
              </a:solidFill>
            </a:rPr>
            <a:t>categorizzare</a:t>
          </a:r>
        </a:p>
      </dsp:txBody>
      <dsp:txXfrm rot="5400000">
        <a:off x="40455" y="0"/>
        <a:ext cx="3886200" cy="1714500"/>
      </dsp:txXfrm>
    </dsp:sp>
    <dsp:sp modelId="{BDD55E98-3973-4E7C-AFAA-9564B5B4BF77}">
      <dsp:nvSpPr>
        <dsp:cNvPr id="0" name=""/>
        <dsp:cNvSpPr/>
      </dsp:nvSpPr>
      <dsp:spPr>
        <a:xfrm>
          <a:off x="3886200" y="0"/>
          <a:ext cx="3886200" cy="2286000"/>
        </a:xfrm>
        <a:prstGeom prst="round1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312928" rIns="312928" bIns="312928" numCol="1" spcCol="1270" anchor="ctr" anchorCtr="0">
          <a:noAutofit/>
        </a:bodyPr>
        <a:lstStyle/>
        <a:p>
          <a:pPr marL="0" lvl="0" indent="0" algn="ctr" defTabSz="1955800">
            <a:lnSpc>
              <a:spcPct val="90000"/>
            </a:lnSpc>
            <a:spcBef>
              <a:spcPct val="0"/>
            </a:spcBef>
            <a:spcAft>
              <a:spcPct val="35000"/>
            </a:spcAft>
            <a:buNone/>
          </a:pPr>
          <a:r>
            <a:rPr lang="it-IT" sz="4400" kern="1200" dirty="0">
              <a:solidFill>
                <a:schemeClr val="tx1"/>
              </a:solidFill>
            </a:rPr>
            <a:t>Visualizzare tramite i colori</a:t>
          </a:r>
        </a:p>
      </dsp:txBody>
      <dsp:txXfrm>
        <a:off x="3886200" y="0"/>
        <a:ext cx="3886200" cy="1714500"/>
      </dsp:txXfrm>
    </dsp:sp>
    <dsp:sp modelId="{B839130F-0D28-490A-ADB9-737B969BD5A1}">
      <dsp:nvSpPr>
        <dsp:cNvPr id="0" name=""/>
        <dsp:cNvSpPr/>
      </dsp:nvSpPr>
      <dsp:spPr>
        <a:xfrm rot="10800000">
          <a:off x="40455" y="2280399"/>
          <a:ext cx="3886200" cy="2286000"/>
        </a:xfrm>
        <a:prstGeom prst="round1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4048" tIns="384048" rIns="384048" bIns="384048" numCol="1" spcCol="1270" anchor="ctr" anchorCtr="0">
          <a:noAutofit/>
        </a:bodyPr>
        <a:lstStyle/>
        <a:p>
          <a:pPr marL="0" lvl="0" indent="0" algn="ctr" defTabSz="2400300">
            <a:lnSpc>
              <a:spcPct val="90000"/>
            </a:lnSpc>
            <a:spcBef>
              <a:spcPct val="0"/>
            </a:spcBef>
            <a:spcAft>
              <a:spcPct val="35000"/>
            </a:spcAft>
            <a:buNone/>
          </a:pPr>
          <a:r>
            <a:rPr lang="it-IT" sz="5400" kern="1200" dirty="0">
              <a:solidFill>
                <a:schemeClr val="tx1"/>
              </a:solidFill>
            </a:rPr>
            <a:t>associare</a:t>
          </a:r>
        </a:p>
      </dsp:txBody>
      <dsp:txXfrm rot="10800000">
        <a:off x="40455" y="2851899"/>
        <a:ext cx="3886200" cy="1714500"/>
      </dsp:txXfrm>
    </dsp:sp>
    <dsp:sp modelId="{3147AB18-8F46-4CA8-971F-7CB6DBC2726F}">
      <dsp:nvSpPr>
        <dsp:cNvPr id="0" name=""/>
        <dsp:cNvSpPr/>
      </dsp:nvSpPr>
      <dsp:spPr>
        <a:xfrm rot="5400000">
          <a:off x="4686300" y="1485900"/>
          <a:ext cx="2286000" cy="3886200"/>
        </a:xfrm>
        <a:prstGeom prst="round1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it-IT" sz="3200" kern="1200" dirty="0">
              <a:solidFill>
                <a:schemeClr val="tx1"/>
              </a:solidFill>
            </a:rPr>
            <a:t>Creare uno schema a doppia codifica (verbale e visiva)</a:t>
          </a:r>
        </a:p>
      </dsp:txBody>
      <dsp:txXfrm rot="-5400000">
        <a:off x="3886200" y="2857500"/>
        <a:ext cx="3886200" cy="1714500"/>
      </dsp:txXfrm>
    </dsp:sp>
    <dsp:sp modelId="{408ABD23-B9FF-4759-B6F8-B38AEA52382E}">
      <dsp:nvSpPr>
        <dsp:cNvPr id="0" name=""/>
        <dsp:cNvSpPr/>
      </dsp:nvSpPr>
      <dsp:spPr>
        <a:xfrm>
          <a:off x="2739226" y="1703070"/>
          <a:ext cx="2331720" cy="1143000"/>
        </a:xfrm>
        <a:prstGeom prst="roundRect">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it-IT" sz="2100" b="1" kern="1200" dirty="0">
              <a:solidFill>
                <a:schemeClr val="tx1"/>
              </a:solidFill>
            </a:rPr>
            <a:t>Strategie e memoria autobiografica</a:t>
          </a:r>
        </a:p>
      </dsp:txBody>
      <dsp:txXfrm>
        <a:off x="2795023" y="1758867"/>
        <a:ext cx="2220126" cy="1031406"/>
      </dsp:txXfrm>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0#1">
  <dgm:title val=""/>
  <dgm:desc val=""/>
  <dgm:catLst>
    <dgm:cat type="process" pri="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List1#2">
  <dgm:title val=""/>
  <dgm:desc val=""/>
  <dgm:catLst>
    <dgm:cat type="list" pri="20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default#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8.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EC0E75-A646-49BF-B644-66743E6028BC}" type="datetimeFigureOut">
              <a:rPr lang="it-IT" smtClean="0"/>
              <a:t>15/03/2022</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CCE945-C94A-401D-BA49-D3D789973A50}" type="slidenum">
              <a:rPr lang="it-IT" smtClean="0"/>
              <a:t>‹N›</a:t>
            </a:fld>
            <a:endParaRPr lang="it-IT"/>
          </a:p>
        </p:txBody>
      </p:sp>
    </p:spTree>
    <p:extLst>
      <p:ext uri="{BB962C8B-B14F-4D97-AF65-F5344CB8AC3E}">
        <p14:creationId xmlns:p14="http://schemas.microsoft.com/office/powerpoint/2010/main" val="6015270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E25E18-083C-4562-BD36-C1ECF2CAF2E7}" type="slidenum">
              <a:rPr kumimoji="0" lang="it-I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E25E18-083C-4562-BD36-C1ECF2CAF2E7}" type="slidenum">
              <a:rPr kumimoji="0" lang="it-I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it-IT"/>
              <a:t>Fare clic per modificare lo stile del titolo</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4D7BE783-57C9-4F80-B44B-FF6366EC0BAC}" type="datetime1">
              <a:rPr lang="it-IT" smtClean="0"/>
              <a:t>15/03/2022</a:t>
            </a:fld>
            <a:endParaRPr lang="it-IT"/>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r>
              <a:rPr lang="it-IT"/>
              <a:t>Simonetta Longo</a:t>
            </a:r>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C489FA86-9496-4718-89CA-8774D81C088F}" type="slidenum">
              <a:rPr lang="it-IT" smtClean="0"/>
              <a:t>‹N›</a:t>
            </a:fld>
            <a:endParaRPr lang="it-IT"/>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C3C2883-9D09-47C9-9647-AA00C7228032}" type="datetime1">
              <a:rPr lang="it-IT" smtClean="0"/>
              <a:t>15/03/2022</a:t>
            </a:fld>
            <a:endParaRPr lang="it-IT"/>
          </a:p>
        </p:txBody>
      </p:sp>
      <p:sp>
        <p:nvSpPr>
          <p:cNvPr id="5" name="Footer Placeholder 4"/>
          <p:cNvSpPr>
            <a:spLocks noGrp="1"/>
          </p:cNvSpPr>
          <p:nvPr>
            <p:ph type="ftr" sz="quarter" idx="11"/>
          </p:nvPr>
        </p:nvSpPr>
        <p:spPr/>
        <p:txBody>
          <a:bodyPr/>
          <a:lstStyle/>
          <a:p>
            <a:r>
              <a:rPr lang="it-IT"/>
              <a:t>Simonetta Longo</a:t>
            </a:r>
          </a:p>
        </p:txBody>
      </p:sp>
      <p:sp>
        <p:nvSpPr>
          <p:cNvPr id="6" name="Slide Number Placeholder 5"/>
          <p:cNvSpPr>
            <a:spLocks noGrp="1"/>
          </p:cNvSpPr>
          <p:nvPr>
            <p:ph type="sldNum" sz="quarter" idx="12"/>
          </p:nvPr>
        </p:nvSpPr>
        <p:spPr/>
        <p:txBody>
          <a:bodyPr/>
          <a:lstStyle/>
          <a:p>
            <a:fld id="{C489FA86-9496-4718-89CA-8774D81C088F}" type="slidenum">
              <a:rPr lang="it-IT" smtClean="0"/>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it-IT"/>
              <a:t>Fare clic per modificare lo stile del titolo</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FF529DBB-AC06-409F-AB67-6115D9C26E45}" type="datetime1">
              <a:rPr lang="it-IT" smtClean="0"/>
              <a:t>15/03/2022</a:t>
            </a:fld>
            <a:endParaRPr lang="it-IT"/>
          </a:p>
        </p:txBody>
      </p:sp>
      <p:sp>
        <p:nvSpPr>
          <p:cNvPr id="5" name="Footer Placeholder 4"/>
          <p:cNvSpPr>
            <a:spLocks noGrp="1"/>
          </p:cNvSpPr>
          <p:nvPr>
            <p:ph type="ftr" sz="quarter" idx="11"/>
          </p:nvPr>
        </p:nvSpPr>
        <p:spPr/>
        <p:txBody>
          <a:bodyPr/>
          <a:lstStyle/>
          <a:p>
            <a:r>
              <a:rPr lang="it-IT"/>
              <a:t>Simonetta Longo</a:t>
            </a:r>
          </a:p>
        </p:txBody>
      </p:sp>
      <p:sp>
        <p:nvSpPr>
          <p:cNvPr id="6" name="Slide Number Placeholder 5"/>
          <p:cNvSpPr>
            <a:spLocks noGrp="1"/>
          </p:cNvSpPr>
          <p:nvPr>
            <p:ph type="sldNum" sz="quarter" idx="12"/>
          </p:nvPr>
        </p:nvSpPr>
        <p:spPr/>
        <p:txBody>
          <a:bodyPr/>
          <a:lstStyle/>
          <a:p>
            <a:fld id="{C489FA86-9496-4718-89CA-8774D81C088F}" type="slidenum">
              <a:rPr lang="it-IT" smtClean="0"/>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a:p>
        </p:txBody>
      </p:sp>
      <p:sp>
        <p:nvSpPr>
          <p:cNvPr id="5" name="Date Placeholder 4"/>
          <p:cNvSpPr>
            <a:spLocks noGrp="1"/>
          </p:cNvSpPr>
          <p:nvPr>
            <p:ph type="dt" sz="half" idx="10"/>
          </p:nvPr>
        </p:nvSpPr>
        <p:spPr/>
        <p:txBody>
          <a:bodyPr/>
          <a:lstStyle/>
          <a:p>
            <a:fld id="{D7034384-AF52-4F7A-B314-7AEA8C39377E}" type="datetime1">
              <a:rPr lang="it-IT" smtClean="0"/>
              <a:t>15/03/2022</a:t>
            </a:fld>
            <a:endParaRPr lang="it-IT"/>
          </a:p>
        </p:txBody>
      </p:sp>
      <p:sp>
        <p:nvSpPr>
          <p:cNvPr id="6" name="Footer Placeholder 5"/>
          <p:cNvSpPr>
            <a:spLocks noGrp="1"/>
          </p:cNvSpPr>
          <p:nvPr>
            <p:ph type="ftr" sz="quarter" idx="11"/>
          </p:nvPr>
        </p:nvSpPr>
        <p:spPr/>
        <p:txBody>
          <a:bodyPr/>
          <a:lstStyle/>
          <a:p>
            <a:r>
              <a:rPr lang="it-IT"/>
              <a:t>Simonetta Longo</a:t>
            </a:r>
          </a:p>
        </p:txBody>
      </p:sp>
      <p:sp>
        <p:nvSpPr>
          <p:cNvPr id="7" name="Slide Number Placeholder 6"/>
          <p:cNvSpPr>
            <a:spLocks noGrp="1"/>
          </p:cNvSpPr>
          <p:nvPr>
            <p:ph type="sldNum" sz="quarter" idx="12"/>
          </p:nvPr>
        </p:nvSpPr>
        <p:spPr/>
        <p:txBody>
          <a:bodyPr/>
          <a:lstStyle/>
          <a:p>
            <a:fld id="{C489FA86-9496-4718-89CA-8774D81C088F}" type="slidenum">
              <a:rPr lang="it-IT" smtClean="0"/>
              <a:t>‹N›</a:t>
            </a:fld>
            <a:endParaRPr lang="it-IT"/>
          </a:p>
        </p:txBody>
      </p:sp>
      <p:sp>
        <p:nvSpPr>
          <p:cNvPr id="9" name="Content Placeholder 8"/>
          <p:cNvSpPr>
            <a:spLocks noGrp="1"/>
          </p:cNvSpPr>
          <p:nvPr>
            <p:ph sz="quarter" idx="13"/>
          </p:nvPr>
        </p:nvSpPr>
        <p:spPr>
          <a:xfrm>
            <a:off x="1042416" y="2313432"/>
            <a:ext cx="3419856" cy="349300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83CB1CF7-8382-424A-861C-D81051E3EFF5}" type="datetime1">
              <a:rPr lang="it-IT" smtClean="0"/>
              <a:t>15/03/2022</a:t>
            </a:fld>
            <a:endParaRPr lang="it-IT"/>
          </a:p>
        </p:txBody>
      </p:sp>
      <p:sp>
        <p:nvSpPr>
          <p:cNvPr id="8" name="Footer Placeholder 7"/>
          <p:cNvSpPr>
            <a:spLocks noGrp="1"/>
          </p:cNvSpPr>
          <p:nvPr>
            <p:ph type="ftr" sz="quarter" idx="11"/>
          </p:nvPr>
        </p:nvSpPr>
        <p:spPr/>
        <p:txBody>
          <a:bodyPr/>
          <a:lstStyle/>
          <a:p>
            <a:r>
              <a:rPr lang="it-IT"/>
              <a:t>Simonetta Longo</a:t>
            </a:r>
          </a:p>
        </p:txBody>
      </p:sp>
      <p:sp>
        <p:nvSpPr>
          <p:cNvPr id="9" name="Slide Number Placeholder 8"/>
          <p:cNvSpPr>
            <a:spLocks noGrp="1"/>
          </p:cNvSpPr>
          <p:nvPr>
            <p:ph type="sldNum" sz="quarter" idx="12"/>
          </p:nvPr>
        </p:nvSpPr>
        <p:spPr/>
        <p:txBody>
          <a:bodyPr/>
          <a:lstStyle/>
          <a:p>
            <a:fld id="{C489FA86-9496-4718-89CA-8774D81C088F}" type="slidenum">
              <a:rPr lang="it-IT" smtClean="0"/>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a:p>
        </p:txBody>
      </p:sp>
      <p:sp>
        <p:nvSpPr>
          <p:cNvPr id="3" name="Date Placeholder 2"/>
          <p:cNvSpPr>
            <a:spLocks noGrp="1"/>
          </p:cNvSpPr>
          <p:nvPr>
            <p:ph type="dt" sz="half" idx="10"/>
          </p:nvPr>
        </p:nvSpPr>
        <p:spPr/>
        <p:txBody>
          <a:bodyPr/>
          <a:lstStyle/>
          <a:p>
            <a:fld id="{5BCDBDC5-FF39-4C81-897A-B985294F40C5}" type="datetime1">
              <a:rPr lang="it-IT" smtClean="0"/>
              <a:t>15/03/2022</a:t>
            </a:fld>
            <a:endParaRPr lang="it-IT"/>
          </a:p>
        </p:txBody>
      </p:sp>
      <p:sp>
        <p:nvSpPr>
          <p:cNvPr id="4" name="Footer Placeholder 3"/>
          <p:cNvSpPr>
            <a:spLocks noGrp="1"/>
          </p:cNvSpPr>
          <p:nvPr>
            <p:ph type="ftr" sz="quarter" idx="11"/>
          </p:nvPr>
        </p:nvSpPr>
        <p:spPr/>
        <p:txBody>
          <a:bodyPr/>
          <a:lstStyle/>
          <a:p>
            <a:r>
              <a:rPr lang="it-IT"/>
              <a:t>Simonetta Longo</a:t>
            </a:r>
          </a:p>
        </p:txBody>
      </p:sp>
      <p:sp>
        <p:nvSpPr>
          <p:cNvPr id="5" name="Slide Number Placeholder 4"/>
          <p:cNvSpPr>
            <a:spLocks noGrp="1"/>
          </p:cNvSpPr>
          <p:nvPr>
            <p:ph type="sldNum" sz="quarter" idx="12"/>
          </p:nvPr>
        </p:nvSpPr>
        <p:spPr/>
        <p:txBody>
          <a:bodyPr/>
          <a:lstStyle/>
          <a:p>
            <a:fld id="{C489FA86-9496-4718-89CA-8774D81C088F}"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378BE0-AF0B-45A5-9A0A-6C4E0C071C20}" type="datetime1">
              <a:rPr lang="it-IT" smtClean="0"/>
              <a:t>15/03/2022</a:t>
            </a:fld>
            <a:endParaRPr lang="it-IT"/>
          </a:p>
        </p:txBody>
      </p:sp>
      <p:sp>
        <p:nvSpPr>
          <p:cNvPr id="3" name="Footer Placeholder 2"/>
          <p:cNvSpPr>
            <a:spLocks noGrp="1"/>
          </p:cNvSpPr>
          <p:nvPr>
            <p:ph type="ftr" sz="quarter" idx="11"/>
          </p:nvPr>
        </p:nvSpPr>
        <p:spPr/>
        <p:txBody>
          <a:bodyPr/>
          <a:lstStyle/>
          <a:p>
            <a:r>
              <a:rPr lang="it-IT"/>
              <a:t>Simonetta Longo</a:t>
            </a:r>
          </a:p>
        </p:txBody>
      </p:sp>
      <p:sp>
        <p:nvSpPr>
          <p:cNvPr id="4" name="Slide Number Placeholder 3"/>
          <p:cNvSpPr>
            <a:spLocks noGrp="1"/>
          </p:cNvSpPr>
          <p:nvPr>
            <p:ph type="sldNum" sz="quarter" idx="12"/>
          </p:nvPr>
        </p:nvSpPr>
        <p:spPr/>
        <p:txBody>
          <a:bodyPr/>
          <a:lstStyle/>
          <a:p>
            <a:fld id="{C489FA86-9496-4718-89CA-8774D81C088F}"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0FB64E17-7CB8-4A4E-9938-2BF3C4E2E4C2}" type="datetime1">
              <a:rPr lang="it-IT" smtClean="0"/>
              <a:t>15/03/2022</a:t>
            </a:fld>
            <a:endParaRPr lang="it-IT"/>
          </a:p>
        </p:txBody>
      </p:sp>
      <p:sp>
        <p:nvSpPr>
          <p:cNvPr id="7" name="Slide Number Placeholder 6"/>
          <p:cNvSpPr>
            <a:spLocks noGrp="1"/>
          </p:cNvSpPr>
          <p:nvPr>
            <p:ph type="sldNum" sz="quarter" idx="12"/>
          </p:nvPr>
        </p:nvSpPr>
        <p:spPr/>
        <p:txBody>
          <a:bodyPr/>
          <a:lstStyle/>
          <a:p>
            <a:fld id="{C489FA86-9496-4718-89CA-8774D81C088F}" type="slidenum">
              <a:rPr lang="it-IT" smtClean="0"/>
              <a:t>‹N›</a:t>
            </a:fld>
            <a:endParaRPr lang="it-IT"/>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r>
              <a:rPr lang="it-IT"/>
              <a:t>Simonetta Longo</a:t>
            </a:r>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it-IT"/>
              <a:t>Fare clic per modificare lo stile del titolo</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it-IT"/>
              <a:t>Fare clic per modificare lo stile del titolo</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385168D5-59C6-4EBB-98F0-384B4B75168E}" type="datetime1">
              <a:rPr lang="it-IT" smtClean="0"/>
              <a:t>15/03/2022</a:t>
            </a:fld>
            <a:endParaRPr lang="it-IT"/>
          </a:p>
        </p:txBody>
      </p:sp>
      <p:sp>
        <p:nvSpPr>
          <p:cNvPr id="6" name="Footer Placeholder 5"/>
          <p:cNvSpPr>
            <a:spLocks noGrp="1"/>
          </p:cNvSpPr>
          <p:nvPr>
            <p:ph type="ftr" sz="quarter" idx="11"/>
          </p:nvPr>
        </p:nvSpPr>
        <p:spPr>
          <a:xfrm>
            <a:off x="4641448" y="5724835"/>
            <a:ext cx="3493664" cy="365125"/>
          </a:xfrm>
        </p:spPr>
        <p:txBody>
          <a:bodyPr>
            <a:normAutofit/>
          </a:bodyPr>
          <a:lstStyle/>
          <a:p>
            <a:r>
              <a:rPr lang="it-IT"/>
              <a:t>Simonetta Longo</a:t>
            </a:r>
          </a:p>
        </p:txBody>
      </p:sp>
      <p:sp>
        <p:nvSpPr>
          <p:cNvPr id="7" name="Slide Number Placeholder 6"/>
          <p:cNvSpPr>
            <a:spLocks noGrp="1"/>
          </p:cNvSpPr>
          <p:nvPr>
            <p:ph type="sldNum" sz="quarter" idx="12"/>
          </p:nvPr>
        </p:nvSpPr>
        <p:spPr/>
        <p:txBody>
          <a:bodyPr/>
          <a:lstStyle/>
          <a:p>
            <a:fld id="{C489FA86-9496-4718-89CA-8774D81C088F}" type="slidenum">
              <a:rPr lang="it-IT" smtClean="0"/>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2923C040-A49A-417A-9641-6B5D8AD1C3C5}" type="datetime1">
              <a:rPr lang="it-IT" smtClean="0"/>
              <a:t>15/03/2022</a:t>
            </a:fld>
            <a:endParaRPr lang="it-IT"/>
          </a:p>
        </p:txBody>
      </p:sp>
      <p:sp>
        <p:nvSpPr>
          <p:cNvPr id="5" name="Footer Placeholder 4"/>
          <p:cNvSpPr>
            <a:spLocks noGrp="1"/>
          </p:cNvSpPr>
          <p:nvPr>
            <p:ph type="ftr" sz="quarter" idx="11"/>
          </p:nvPr>
        </p:nvSpPr>
        <p:spPr/>
        <p:txBody>
          <a:bodyPr/>
          <a:lstStyle/>
          <a:p>
            <a:r>
              <a:rPr lang="it-IT"/>
              <a:t>Simonetta Longo</a:t>
            </a:r>
          </a:p>
        </p:txBody>
      </p:sp>
      <p:sp>
        <p:nvSpPr>
          <p:cNvPr id="6" name="Slide Number Placeholder 5"/>
          <p:cNvSpPr>
            <a:spLocks noGrp="1"/>
          </p:cNvSpPr>
          <p:nvPr>
            <p:ph type="sldNum" sz="quarter" idx="12"/>
          </p:nvPr>
        </p:nvSpPr>
        <p:spPr/>
        <p:txBody>
          <a:bodyPr/>
          <a:lstStyle/>
          <a:p>
            <a:fld id="{C489FA86-9496-4718-89CA-8774D81C088F}"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it-IT"/>
              <a:t>Fare clic per modificare lo stile del titolo</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0E33A0DB-1EEB-40C7-855B-D2A54EE51B97}" type="datetime1">
              <a:rPr lang="it-IT" smtClean="0"/>
              <a:t>15/03/2022</a:t>
            </a:fld>
            <a:endParaRPr lang="it-IT"/>
          </a:p>
        </p:txBody>
      </p:sp>
      <p:sp>
        <p:nvSpPr>
          <p:cNvPr id="5" name="Footer Placeholder 4"/>
          <p:cNvSpPr>
            <a:spLocks noGrp="1"/>
          </p:cNvSpPr>
          <p:nvPr>
            <p:ph type="ftr" sz="quarter" idx="11"/>
          </p:nvPr>
        </p:nvSpPr>
        <p:spPr/>
        <p:txBody>
          <a:bodyPr/>
          <a:lstStyle/>
          <a:p>
            <a:r>
              <a:rPr lang="it-IT"/>
              <a:t>Simonetta Longo</a:t>
            </a:r>
          </a:p>
        </p:txBody>
      </p:sp>
      <p:sp>
        <p:nvSpPr>
          <p:cNvPr id="6" name="Slide Number Placeholder 5"/>
          <p:cNvSpPr>
            <a:spLocks noGrp="1"/>
          </p:cNvSpPr>
          <p:nvPr>
            <p:ph type="sldNum" sz="quarter" idx="12"/>
          </p:nvPr>
        </p:nvSpPr>
        <p:spPr/>
        <p:txBody>
          <a:bodyPr/>
          <a:lstStyle/>
          <a:p>
            <a:fld id="{C489FA86-9496-4718-89CA-8774D81C088F}" type="slidenum">
              <a:rPr lang="it-IT" smtClean="0"/>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3">
        <a:schemeClr val="bg1"/>
      </p:bgRef>
    </p:bg>
    <p:spTree>
      <p:nvGrpSpPr>
        <p:cNvPr id="1" name=""/>
        <p:cNvGrpSpPr/>
        <p:nvPr/>
      </p:nvGrpSpPr>
      <p:grpSpPr>
        <a:xfrm>
          <a:off x="0" y="0"/>
          <a:ext cx="0" cy="0"/>
          <a:chOff x="0" y="0"/>
          <a:chExt cx="0" cy="0"/>
        </a:xfrm>
      </p:grpSpPr>
      <p:sp>
        <p:nvSpPr>
          <p:cNvPr id="12" name="Rettangolo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ettangolo arrotondato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ottotitolo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a:t>Fare clic per modificare lo stile del sottotitolo dello schema</a:t>
            </a:r>
            <a:endParaRPr kumimoji="0" lang="en-US"/>
          </a:p>
        </p:txBody>
      </p:sp>
      <p:sp>
        <p:nvSpPr>
          <p:cNvPr id="28" name="Segnaposto data 27"/>
          <p:cNvSpPr>
            <a:spLocks noGrp="1"/>
          </p:cNvSpPr>
          <p:nvPr>
            <p:ph type="dt" sz="half" idx="10"/>
          </p:nvPr>
        </p:nvSpPr>
        <p:spPr/>
        <p:txBody>
          <a:bodyPr/>
          <a:lstStyle/>
          <a:p>
            <a:fld id="{233B033D-3CA7-4727-9A5B-69EAB025F357}" type="datetime1">
              <a:rPr lang="it-IT" smtClean="0"/>
              <a:t>15/03/2022</a:t>
            </a:fld>
            <a:endParaRPr lang="it-IT"/>
          </a:p>
        </p:txBody>
      </p:sp>
      <p:sp>
        <p:nvSpPr>
          <p:cNvPr id="17" name="Segnaposto piè di pagina 16"/>
          <p:cNvSpPr>
            <a:spLocks noGrp="1"/>
          </p:cNvSpPr>
          <p:nvPr>
            <p:ph type="ftr" sz="quarter" idx="11"/>
          </p:nvPr>
        </p:nvSpPr>
        <p:spPr/>
        <p:txBody>
          <a:bodyPr/>
          <a:lstStyle/>
          <a:p>
            <a:r>
              <a:rPr lang="it-IT"/>
              <a:t>SIMONETTA LONGO 2013</a:t>
            </a:r>
          </a:p>
        </p:txBody>
      </p:sp>
      <p:sp>
        <p:nvSpPr>
          <p:cNvPr id="29" name="Segnaposto numero diapositiva 28"/>
          <p:cNvSpPr>
            <a:spLocks noGrp="1"/>
          </p:cNvSpPr>
          <p:nvPr>
            <p:ph type="sldNum" sz="quarter" idx="12"/>
          </p:nvPr>
        </p:nvSpPr>
        <p:spPr/>
        <p:txBody>
          <a:bodyPr lIns="0" tIns="0" rIns="0" bIns="0">
            <a:noAutofit/>
          </a:bodyPr>
          <a:lstStyle>
            <a:lvl1pPr>
              <a:defRPr sz="1400">
                <a:solidFill>
                  <a:srgbClr val="FFFFFF"/>
                </a:solidFill>
              </a:defRPr>
            </a:lvl1pPr>
          </a:lstStyle>
          <a:p>
            <a:fld id="{E7A41E1B-4F70-4964-A407-84C68BE8251C}" type="slidenum">
              <a:rPr lang="it-IT" smtClean="0"/>
              <a:t>‹N›</a:t>
            </a:fld>
            <a:endParaRPr lang="it-IT"/>
          </a:p>
        </p:txBody>
      </p:sp>
      <p:sp>
        <p:nvSpPr>
          <p:cNvPr id="7" name="Rettangolo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tangolo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olo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it-IT"/>
              <a:t>Fare clic per modificare lo stile del titolo</a:t>
            </a:r>
            <a:endParaRPr kumimoji="0" lang="en-US"/>
          </a:p>
        </p:txBody>
      </p:sp>
    </p:spTree>
    <p:extLst>
      <p:ext uri="{BB962C8B-B14F-4D97-AF65-F5344CB8AC3E}">
        <p14:creationId xmlns:p14="http://schemas.microsoft.com/office/powerpoint/2010/main" val="2748278942"/>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4" name="Segnaposto data 3"/>
          <p:cNvSpPr>
            <a:spLocks noGrp="1"/>
          </p:cNvSpPr>
          <p:nvPr>
            <p:ph type="dt" sz="half" idx="10"/>
          </p:nvPr>
        </p:nvSpPr>
        <p:spPr/>
        <p:txBody>
          <a:bodyPr/>
          <a:lstStyle/>
          <a:p>
            <a:fld id="{E2782760-3C9E-440F-B4F7-CB610B69FA2D}" type="datetime1">
              <a:rPr lang="it-IT" smtClean="0"/>
              <a:t>15/03/2022</a:t>
            </a:fld>
            <a:endParaRPr lang="it-IT"/>
          </a:p>
        </p:txBody>
      </p:sp>
      <p:sp>
        <p:nvSpPr>
          <p:cNvPr id="5" name="Segnaposto piè di pagina 4"/>
          <p:cNvSpPr>
            <a:spLocks noGrp="1"/>
          </p:cNvSpPr>
          <p:nvPr>
            <p:ph type="ftr" sz="quarter" idx="11"/>
          </p:nvPr>
        </p:nvSpPr>
        <p:spPr/>
        <p:txBody>
          <a:bodyPr/>
          <a:lstStyle/>
          <a:p>
            <a:r>
              <a:rPr lang="it-IT"/>
              <a:t>SIMONETTA LONGO 2013</a:t>
            </a:r>
          </a:p>
        </p:txBody>
      </p:sp>
      <p:sp>
        <p:nvSpPr>
          <p:cNvPr id="6" name="Segnaposto numero diapositiva 5"/>
          <p:cNvSpPr>
            <a:spLocks noGrp="1"/>
          </p:cNvSpPr>
          <p:nvPr>
            <p:ph type="sldNum" sz="quarter" idx="12"/>
          </p:nvPr>
        </p:nvSpPr>
        <p:spPr/>
        <p:txBody>
          <a:bodyPr/>
          <a:lstStyle/>
          <a:p>
            <a:fld id="{E7A41E1B-4F70-4964-A407-84C68BE8251C}" type="slidenum">
              <a:rPr lang="it-IT" smtClean="0"/>
              <a:t>‹N›</a:t>
            </a:fld>
            <a:endParaRPr lang="it-IT"/>
          </a:p>
        </p:txBody>
      </p:sp>
      <p:sp>
        <p:nvSpPr>
          <p:cNvPr id="8" name="Segnaposto contenuto 7"/>
          <p:cNvSpPr>
            <a:spLocks noGrp="1"/>
          </p:cNvSpPr>
          <p:nvPr>
            <p:ph sz="quarter" idx="1"/>
          </p:nvPr>
        </p:nvSpPr>
        <p:spPr>
          <a:xfrm>
            <a:off x="914400" y="1447800"/>
            <a:ext cx="7772400" cy="4572000"/>
          </a:xfrm>
        </p:spPr>
        <p:txBody>
          <a:bodyPr vert="horz"/>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Tree>
    <p:extLst>
      <p:ext uri="{BB962C8B-B14F-4D97-AF65-F5344CB8AC3E}">
        <p14:creationId xmlns:p14="http://schemas.microsoft.com/office/powerpoint/2010/main" val="27196564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3">
        <a:schemeClr val="bg1"/>
      </p:bgRef>
    </p:bg>
    <p:spTree>
      <p:nvGrpSpPr>
        <p:cNvPr id="1" name=""/>
        <p:cNvGrpSpPr/>
        <p:nvPr/>
      </p:nvGrpSpPr>
      <p:grpSpPr>
        <a:xfrm>
          <a:off x="0" y="0"/>
          <a:ext cx="0" cy="0"/>
          <a:chOff x="0" y="0"/>
          <a:chExt cx="0" cy="0"/>
        </a:xfrm>
      </p:grpSpPr>
      <p:sp>
        <p:nvSpPr>
          <p:cNvPr id="11" name="Rettangolo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ettangolo arrotondato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olo 1"/>
          <p:cNvSpPr>
            <a:spLocks noGrp="1"/>
          </p:cNvSpPr>
          <p:nvPr>
            <p:ph type="title"/>
          </p:nvPr>
        </p:nvSpPr>
        <p:spPr>
          <a:xfrm>
            <a:off x="722313" y="952500"/>
            <a:ext cx="7772400" cy="1362075"/>
          </a:xfrm>
        </p:spPr>
        <p:txBody>
          <a:bodyPr anchor="b" anchorCtr="0"/>
          <a:lstStyle>
            <a:lvl1pPr algn="l">
              <a:buNone/>
              <a:defRPr sz="4000" b="0" cap="none"/>
            </a:lvl1pPr>
          </a:lstStyle>
          <a:p>
            <a:r>
              <a:rPr kumimoji="0" lang="it-IT"/>
              <a:t>Fare clic per modificare lo stile del titolo</a:t>
            </a:r>
            <a:endParaRPr kumimoji="0" lang="en-US"/>
          </a:p>
        </p:txBody>
      </p:sp>
      <p:sp>
        <p:nvSpPr>
          <p:cNvPr id="3" name="Segnaposto testo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a:t>Fare clic per modificare stili del testo dello schema</a:t>
            </a:r>
          </a:p>
        </p:txBody>
      </p:sp>
      <p:sp>
        <p:nvSpPr>
          <p:cNvPr id="4" name="Segnaposto data 3"/>
          <p:cNvSpPr>
            <a:spLocks noGrp="1"/>
          </p:cNvSpPr>
          <p:nvPr>
            <p:ph type="dt" sz="half" idx="10"/>
          </p:nvPr>
        </p:nvSpPr>
        <p:spPr/>
        <p:txBody>
          <a:bodyPr/>
          <a:lstStyle/>
          <a:p>
            <a:fld id="{30EB8B2E-2E16-4BC9-B37F-DA3592FEEB94}" type="datetime1">
              <a:rPr lang="it-IT" smtClean="0"/>
              <a:t>15/03/2022</a:t>
            </a:fld>
            <a:endParaRPr lang="it-IT"/>
          </a:p>
        </p:txBody>
      </p:sp>
      <p:sp>
        <p:nvSpPr>
          <p:cNvPr id="5" name="Segnaposto piè di pagina 4"/>
          <p:cNvSpPr>
            <a:spLocks noGrp="1"/>
          </p:cNvSpPr>
          <p:nvPr>
            <p:ph type="ftr" sz="quarter" idx="11"/>
          </p:nvPr>
        </p:nvSpPr>
        <p:spPr>
          <a:xfrm>
            <a:off x="800100" y="6172200"/>
            <a:ext cx="4000500" cy="457200"/>
          </a:xfrm>
        </p:spPr>
        <p:txBody>
          <a:bodyPr/>
          <a:lstStyle/>
          <a:p>
            <a:r>
              <a:rPr lang="it-IT"/>
              <a:t>SIMONETTA LONGO 2013</a:t>
            </a:r>
          </a:p>
        </p:txBody>
      </p:sp>
      <p:sp>
        <p:nvSpPr>
          <p:cNvPr id="7" name="Rettangolo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ttangolo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ttangolo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146304" y="6208776"/>
            <a:ext cx="457200" cy="457200"/>
          </a:xfrm>
        </p:spPr>
        <p:txBody>
          <a:bodyPr/>
          <a:lstStyle/>
          <a:p>
            <a:fld id="{E7A41E1B-4F70-4964-A407-84C68BE8251C}" type="slidenum">
              <a:rPr lang="it-IT" smtClean="0"/>
              <a:t>‹N›</a:t>
            </a:fld>
            <a:endParaRPr lang="it-IT"/>
          </a:p>
        </p:txBody>
      </p:sp>
    </p:spTree>
    <p:extLst>
      <p:ext uri="{BB962C8B-B14F-4D97-AF65-F5344CB8AC3E}">
        <p14:creationId xmlns:p14="http://schemas.microsoft.com/office/powerpoint/2010/main" val="787516776"/>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5" name="Segnaposto data 4"/>
          <p:cNvSpPr>
            <a:spLocks noGrp="1"/>
          </p:cNvSpPr>
          <p:nvPr>
            <p:ph type="dt" sz="half" idx="10"/>
          </p:nvPr>
        </p:nvSpPr>
        <p:spPr/>
        <p:txBody>
          <a:bodyPr/>
          <a:lstStyle/>
          <a:p>
            <a:fld id="{ACA52143-58CB-4681-AC04-76C5C6772FF3}" type="datetime1">
              <a:rPr lang="it-IT" smtClean="0"/>
              <a:t>15/03/2022</a:t>
            </a:fld>
            <a:endParaRPr lang="it-IT"/>
          </a:p>
        </p:txBody>
      </p:sp>
      <p:sp>
        <p:nvSpPr>
          <p:cNvPr id="6" name="Segnaposto piè di pagina 5"/>
          <p:cNvSpPr>
            <a:spLocks noGrp="1"/>
          </p:cNvSpPr>
          <p:nvPr>
            <p:ph type="ftr" sz="quarter" idx="11"/>
          </p:nvPr>
        </p:nvSpPr>
        <p:spPr/>
        <p:txBody>
          <a:bodyPr/>
          <a:lstStyle/>
          <a:p>
            <a:r>
              <a:rPr lang="it-IT"/>
              <a:t>SIMONETTA LONGO 2013</a:t>
            </a:r>
          </a:p>
        </p:txBody>
      </p:sp>
      <p:sp>
        <p:nvSpPr>
          <p:cNvPr id="7" name="Segnaposto numero diapositiva 6"/>
          <p:cNvSpPr>
            <a:spLocks noGrp="1"/>
          </p:cNvSpPr>
          <p:nvPr>
            <p:ph type="sldNum" sz="quarter" idx="12"/>
          </p:nvPr>
        </p:nvSpPr>
        <p:spPr/>
        <p:txBody>
          <a:bodyPr/>
          <a:lstStyle/>
          <a:p>
            <a:fld id="{E7A41E1B-4F70-4964-A407-84C68BE8251C}" type="slidenum">
              <a:rPr lang="it-IT" smtClean="0"/>
              <a:t>‹N›</a:t>
            </a:fld>
            <a:endParaRPr lang="it-IT"/>
          </a:p>
        </p:txBody>
      </p:sp>
      <p:sp>
        <p:nvSpPr>
          <p:cNvPr id="9" name="Segnaposto contenuto 8"/>
          <p:cNvSpPr>
            <a:spLocks noGrp="1"/>
          </p:cNvSpPr>
          <p:nvPr>
            <p:ph sz="quarter" idx="1"/>
          </p:nvPr>
        </p:nvSpPr>
        <p:spPr>
          <a:xfrm>
            <a:off x="914400" y="1447800"/>
            <a:ext cx="3749040" cy="4572000"/>
          </a:xfrm>
        </p:spPr>
        <p:txBody>
          <a:bodyPr vert="horz"/>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11" name="Segnaposto contenuto 10"/>
          <p:cNvSpPr>
            <a:spLocks noGrp="1"/>
          </p:cNvSpPr>
          <p:nvPr>
            <p:ph sz="quarter" idx="2"/>
          </p:nvPr>
        </p:nvSpPr>
        <p:spPr>
          <a:xfrm>
            <a:off x="4933950" y="1447800"/>
            <a:ext cx="3749040" cy="4572000"/>
          </a:xfrm>
        </p:spPr>
        <p:txBody>
          <a:bodyPr vert="horz"/>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Tree>
    <p:extLst>
      <p:ext uri="{BB962C8B-B14F-4D97-AF65-F5344CB8AC3E}">
        <p14:creationId xmlns:p14="http://schemas.microsoft.com/office/powerpoint/2010/main" val="8814198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914400" y="273050"/>
            <a:ext cx="7772400" cy="1143000"/>
          </a:xfrm>
        </p:spPr>
        <p:txBody>
          <a:bodyPr anchor="b" anchorCtr="0"/>
          <a:lstStyle>
            <a:lvl1pPr>
              <a:defRPr/>
            </a:lvl1pPr>
          </a:lstStyle>
          <a:p>
            <a:r>
              <a:rPr kumimoji="0" lang="it-IT"/>
              <a:t>Fare clic per modificare lo stile del titolo</a:t>
            </a:r>
            <a:endParaRPr kumimoji="0" lang="en-US"/>
          </a:p>
        </p:txBody>
      </p:sp>
      <p:sp>
        <p:nvSpPr>
          <p:cNvPr id="3" name="Segnaposto testo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it-IT"/>
              <a:t>Fare clic per modificare stili del testo dello schema</a:t>
            </a:r>
          </a:p>
        </p:txBody>
      </p:sp>
      <p:sp>
        <p:nvSpPr>
          <p:cNvPr id="4" name="Segnaposto testo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it-IT"/>
              <a:t>Fare clic per modificare stili del testo dello schema</a:t>
            </a:r>
          </a:p>
        </p:txBody>
      </p:sp>
      <p:sp>
        <p:nvSpPr>
          <p:cNvPr id="7" name="Segnaposto data 6"/>
          <p:cNvSpPr>
            <a:spLocks noGrp="1"/>
          </p:cNvSpPr>
          <p:nvPr>
            <p:ph type="dt" sz="half" idx="10"/>
          </p:nvPr>
        </p:nvSpPr>
        <p:spPr/>
        <p:txBody>
          <a:bodyPr/>
          <a:lstStyle/>
          <a:p>
            <a:fld id="{52081D9A-673F-4877-A12A-88EE81C6D753}" type="datetime1">
              <a:rPr lang="it-IT" smtClean="0"/>
              <a:t>15/03/2022</a:t>
            </a:fld>
            <a:endParaRPr lang="it-IT"/>
          </a:p>
        </p:txBody>
      </p:sp>
      <p:sp>
        <p:nvSpPr>
          <p:cNvPr id="8" name="Segnaposto piè di pagina 7"/>
          <p:cNvSpPr>
            <a:spLocks noGrp="1"/>
          </p:cNvSpPr>
          <p:nvPr>
            <p:ph type="ftr" sz="quarter" idx="11"/>
          </p:nvPr>
        </p:nvSpPr>
        <p:spPr/>
        <p:txBody>
          <a:bodyPr/>
          <a:lstStyle/>
          <a:p>
            <a:r>
              <a:rPr lang="it-IT"/>
              <a:t>SIMONETTA LONGO 2013</a:t>
            </a:r>
          </a:p>
        </p:txBody>
      </p:sp>
      <p:sp>
        <p:nvSpPr>
          <p:cNvPr id="9" name="Segnaposto numero diapositiva 8"/>
          <p:cNvSpPr>
            <a:spLocks noGrp="1"/>
          </p:cNvSpPr>
          <p:nvPr>
            <p:ph type="sldNum" sz="quarter" idx="12"/>
          </p:nvPr>
        </p:nvSpPr>
        <p:spPr/>
        <p:txBody>
          <a:bodyPr/>
          <a:lstStyle/>
          <a:p>
            <a:fld id="{E7A41E1B-4F70-4964-A407-84C68BE8251C}" type="slidenum">
              <a:rPr lang="it-IT" smtClean="0"/>
              <a:t>‹N›</a:t>
            </a:fld>
            <a:endParaRPr lang="it-IT"/>
          </a:p>
        </p:txBody>
      </p:sp>
      <p:sp>
        <p:nvSpPr>
          <p:cNvPr id="11" name="Segnaposto contenuto 10"/>
          <p:cNvSpPr>
            <a:spLocks noGrp="1"/>
          </p:cNvSpPr>
          <p:nvPr>
            <p:ph sz="half" idx="2"/>
          </p:nvPr>
        </p:nvSpPr>
        <p:spPr>
          <a:xfrm>
            <a:off x="914400" y="2247900"/>
            <a:ext cx="3733800" cy="3886200"/>
          </a:xfrm>
        </p:spPr>
        <p:txBody>
          <a:bodyPr vert="horz"/>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13" name="Segnaposto contenuto 12"/>
          <p:cNvSpPr>
            <a:spLocks noGrp="1"/>
          </p:cNvSpPr>
          <p:nvPr>
            <p:ph sz="half" idx="4"/>
          </p:nvPr>
        </p:nvSpPr>
        <p:spPr>
          <a:xfrm>
            <a:off x="4953000" y="2247900"/>
            <a:ext cx="3733800" cy="3886200"/>
          </a:xfrm>
        </p:spPr>
        <p:txBody>
          <a:bodyPr vert="horz"/>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Tree>
    <p:extLst>
      <p:ext uri="{BB962C8B-B14F-4D97-AF65-F5344CB8AC3E}">
        <p14:creationId xmlns:p14="http://schemas.microsoft.com/office/powerpoint/2010/main" val="27663103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3" name="Segnaposto data 2"/>
          <p:cNvSpPr>
            <a:spLocks noGrp="1"/>
          </p:cNvSpPr>
          <p:nvPr>
            <p:ph type="dt" sz="half" idx="10"/>
          </p:nvPr>
        </p:nvSpPr>
        <p:spPr/>
        <p:txBody>
          <a:bodyPr/>
          <a:lstStyle/>
          <a:p>
            <a:fld id="{03C135A5-B185-4EFB-ADB2-A170419FC984}" type="datetime1">
              <a:rPr lang="it-IT" smtClean="0"/>
              <a:t>15/03/2022</a:t>
            </a:fld>
            <a:endParaRPr lang="it-IT"/>
          </a:p>
        </p:txBody>
      </p:sp>
      <p:sp>
        <p:nvSpPr>
          <p:cNvPr id="4" name="Segnaposto piè di pagina 3"/>
          <p:cNvSpPr>
            <a:spLocks noGrp="1"/>
          </p:cNvSpPr>
          <p:nvPr>
            <p:ph type="ftr" sz="quarter" idx="11"/>
          </p:nvPr>
        </p:nvSpPr>
        <p:spPr/>
        <p:txBody>
          <a:bodyPr/>
          <a:lstStyle/>
          <a:p>
            <a:r>
              <a:rPr lang="it-IT"/>
              <a:t>SIMONETTA LONGO 2013</a:t>
            </a:r>
          </a:p>
        </p:txBody>
      </p:sp>
      <p:sp>
        <p:nvSpPr>
          <p:cNvPr id="5" name="Segnaposto numero diapositiva 4"/>
          <p:cNvSpPr>
            <a:spLocks noGrp="1"/>
          </p:cNvSpPr>
          <p:nvPr>
            <p:ph type="sldNum" sz="quarter" idx="12"/>
          </p:nvPr>
        </p:nvSpPr>
        <p:spPr/>
        <p:txBody>
          <a:bodyPr/>
          <a:lstStyle/>
          <a:p>
            <a:fld id="{E7A41E1B-4F70-4964-A407-84C68BE8251C}" type="slidenum">
              <a:rPr lang="it-IT" smtClean="0"/>
              <a:t>‹N›</a:t>
            </a:fld>
            <a:endParaRPr lang="it-IT"/>
          </a:p>
        </p:txBody>
      </p:sp>
    </p:spTree>
    <p:extLst>
      <p:ext uri="{BB962C8B-B14F-4D97-AF65-F5344CB8AC3E}">
        <p14:creationId xmlns:p14="http://schemas.microsoft.com/office/powerpoint/2010/main" val="35002782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B78C4968-3700-4CF4-93B7-A467C05535D0}" type="datetime1">
              <a:rPr lang="it-IT" smtClean="0"/>
              <a:t>15/03/2022</a:t>
            </a:fld>
            <a:endParaRPr lang="it-IT"/>
          </a:p>
        </p:txBody>
      </p:sp>
      <p:sp>
        <p:nvSpPr>
          <p:cNvPr id="3" name="Segnaposto piè di pagina 2"/>
          <p:cNvSpPr>
            <a:spLocks noGrp="1"/>
          </p:cNvSpPr>
          <p:nvPr>
            <p:ph type="ftr" sz="quarter" idx="11"/>
          </p:nvPr>
        </p:nvSpPr>
        <p:spPr/>
        <p:txBody>
          <a:bodyPr/>
          <a:lstStyle/>
          <a:p>
            <a:r>
              <a:rPr lang="it-IT"/>
              <a:t>SIMONETTA LONGO 2013</a:t>
            </a:r>
          </a:p>
        </p:txBody>
      </p:sp>
      <p:sp>
        <p:nvSpPr>
          <p:cNvPr id="4" name="Segnaposto numero diapositiva 3"/>
          <p:cNvSpPr>
            <a:spLocks noGrp="1"/>
          </p:cNvSpPr>
          <p:nvPr>
            <p:ph type="sldNum" sz="quarter" idx="12"/>
          </p:nvPr>
        </p:nvSpPr>
        <p:spPr/>
        <p:txBody>
          <a:bodyPr/>
          <a:lstStyle/>
          <a:p>
            <a:fld id="{E7A41E1B-4F70-4964-A407-84C68BE8251C}" type="slidenum">
              <a:rPr lang="it-IT" smtClean="0"/>
              <a:t>‹N›</a:t>
            </a:fld>
            <a:endParaRPr lang="it-IT"/>
          </a:p>
        </p:txBody>
      </p:sp>
    </p:spTree>
    <p:extLst>
      <p:ext uri="{BB962C8B-B14F-4D97-AF65-F5344CB8AC3E}">
        <p14:creationId xmlns:p14="http://schemas.microsoft.com/office/powerpoint/2010/main" val="33847225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8" name="Rettangolo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ettangolo arrotondato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olo 1"/>
          <p:cNvSpPr>
            <a:spLocks noGrp="1"/>
          </p:cNvSpPr>
          <p:nvPr>
            <p:ph type="title"/>
          </p:nvPr>
        </p:nvSpPr>
        <p:spPr>
          <a:xfrm>
            <a:off x="914400" y="273050"/>
            <a:ext cx="7772400" cy="1143000"/>
          </a:xfrm>
        </p:spPr>
        <p:txBody>
          <a:bodyPr anchor="b" anchorCtr="0"/>
          <a:lstStyle>
            <a:lvl1pPr algn="l">
              <a:buNone/>
              <a:defRPr sz="4000" b="0"/>
            </a:lvl1pPr>
          </a:lstStyle>
          <a:p>
            <a:r>
              <a:rPr kumimoji="0" lang="it-IT"/>
              <a:t>Fare clic per modificare lo stile del titolo</a:t>
            </a:r>
            <a:endParaRPr kumimoji="0" lang="en-US"/>
          </a:p>
        </p:txBody>
      </p:sp>
      <p:sp>
        <p:nvSpPr>
          <p:cNvPr id="3" name="Segnaposto testo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it-IT"/>
              <a:t>Fare clic per modificare stili del testo dello schema</a:t>
            </a:r>
          </a:p>
        </p:txBody>
      </p:sp>
      <p:sp>
        <p:nvSpPr>
          <p:cNvPr id="5" name="Segnaposto data 4"/>
          <p:cNvSpPr>
            <a:spLocks noGrp="1"/>
          </p:cNvSpPr>
          <p:nvPr>
            <p:ph type="dt" sz="half" idx="10"/>
          </p:nvPr>
        </p:nvSpPr>
        <p:spPr/>
        <p:txBody>
          <a:bodyPr/>
          <a:lstStyle/>
          <a:p>
            <a:fld id="{2627E330-FC04-45FB-80BF-6A0DD5ECBB5E}" type="datetime1">
              <a:rPr lang="it-IT" smtClean="0"/>
              <a:t>15/03/2022</a:t>
            </a:fld>
            <a:endParaRPr lang="it-IT"/>
          </a:p>
        </p:txBody>
      </p:sp>
      <p:sp>
        <p:nvSpPr>
          <p:cNvPr id="6" name="Segnaposto piè di pagina 5"/>
          <p:cNvSpPr>
            <a:spLocks noGrp="1"/>
          </p:cNvSpPr>
          <p:nvPr>
            <p:ph type="ftr" sz="quarter" idx="11"/>
          </p:nvPr>
        </p:nvSpPr>
        <p:spPr/>
        <p:txBody>
          <a:bodyPr/>
          <a:lstStyle/>
          <a:p>
            <a:r>
              <a:rPr lang="it-IT"/>
              <a:t>SIMONETTA LONGO 2013</a:t>
            </a:r>
          </a:p>
        </p:txBody>
      </p:sp>
      <p:sp>
        <p:nvSpPr>
          <p:cNvPr id="7" name="Segnaposto numero diapositiva 6"/>
          <p:cNvSpPr>
            <a:spLocks noGrp="1"/>
          </p:cNvSpPr>
          <p:nvPr>
            <p:ph type="sldNum" sz="quarter" idx="12"/>
          </p:nvPr>
        </p:nvSpPr>
        <p:spPr/>
        <p:txBody>
          <a:bodyPr/>
          <a:lstStyle/>
          <a:p>
            <a:fld id="{E7A41E1B-4F70-4964-A407-84C68BE8251C}" type="slidenum">
              <a:rPr lang="it-IT" smtClean="0"/>
              <a:t>‹N›</a:t>
            </a:fld>
            <a:endParaRPr lang="it-IT"/>
          </a:p>
        </p:txBody>
      </p:sp>
      <p:sp>
        <p:nvSpPr>
          <p:cNvPr id="11" name="Segnaposto contenuto 10"/>
          <p:cNvSpPr>
            <a:spLocks noGrp="1"/>
          </p:cNvSpPr>
          <p:nvPr>
            <p:ph sz="quarter" idx="1"/>
          </p:nvPr>
        </p:nvSpPr>
        <p:spPr>
          <a:xfrm>
            <a:off x="2971800" y="1600200"/>
            <a:ext cx="5715000" cy="4495800"/>
          </a:xfrm>
        </p:spPr>
        <p:txBody>
          <a:bodyPr vert="horz"/>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Tree>
    <p:extLst>
      <p:ext uri="{BB962C8B-B14F-4D97-AF65-F5344CB8AC3E}">
        <p14:creationId xmlns:p14="http://schemas.microsoft.com/office/powerpoint/2010/main" val="6843280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it-IT"/>
              <a:t>Fare clic per modificare lo stile del titolo</a:t>
            </a:r>
            <a:endParaRPr kumimoji="0" lang="en-US"/>
          </a:p>
        </p:txBody>
      </p:sp>
      <p:sp>
        <p:nvSpPr>
          <p:cNvPr id="4" name="Segnaposto testo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it-IT"/>
              <a:t>Fare clic per modificare stili del testo dello schema</a:t>
            </a:r>
          </a:p>
        </p:txBody>
      </p:sp>
      <p:sp>
        <p:nvSpPr>
          <p:cNvPr id="5" name="Segnaposto data 4"/>
          <p:cNvSpPr>
            <a:spLocks noGrp="1"/>
          </p:cNvSpPr>
          <p:nvPr>
            <p:ph type="dt" sz="half" idx="10"/>
          </p:nvPr>
        </p:nvSpPr>
        <p:spPr/>
        <p:txBody>
          <a:bodyPr/>
          <a:lstStyle/>
          <a:p>
            <a:fld id="{DF583325-6ACB-4AD1-BE03-135403AB2C2C}" type="datetime1">
              <a:rPr lang="it-IT" smtClean="0"/>
              <a:t>15/03/2022</a:t>
            </a:fld>
            <a:endParaRPr lang="it-IT"/>
          </a:p>
        </p:txBody>
      </p:sp>
      <p:sp>
        <p:nvSpPr>
          <p:cNvPr id="6" name="Segnaposto piè di pagina 5"/>
          <p:cNvSpPr>
            <a:spLocks noGrp="1"/>
          </p:cNvSpPr>
          <p:nvPr>
            <p:ph type="ftr" sz="quarter" idx="11"/>
          </p:nvPr>
        </p:nvSpPr>
        <p:spPr>
          <a:xfrm>
            <a:off x="914400" y="6172200"/>
            <a:ext cx="3886200" cy="457200"/>
          </a:xfrm>
        </p:spPr>
        <p:txBody>
          <a:bodyPr/>
          <a:lstStyle/>
          <a:p>
            <a:r>
              <a:rPr lang="it-IT"/>
              <a:t>SIMONETTA LONGO 2013</a:t>
            </a:r>
          </a:p>
        </p:txBody>
      </p:sp>
      <p:sp>
        <p:nvSpPr>
          <p:cNvPr id="7" name="Segnaposto numero diapositiva 6"/>
          <p:cNvSpPr>
            <a:spLocks noGrp="1"/>
          </p:cNvSpPr>
          <p:nvPr>
            <p:ph type="sldNum" sz="quarter" idx="12"/>
          </p:nvPr>
        </p:nvSpPr>
        <p:spPr>
          <a:xfrm>
            <a:off x="146304" y="6208776"/>
            <a:ext cx="457200" cy="457200"/>
          </a:xfrm>
        </p:spPr>
        <p:txBody>
          <a:bodyPr/>
          <a:lstStyle/>
          <a:p>
            <a:fld id="{E7A41E1B-4F70-4964-A407-84C68BE8251C}" type="slidenum">
              <a:rPr lang="it-IT" smtClean="0"/>
              <a:t>‹N›</a:t>
            </a:fld>
            <a:endParaRPr lang="it-IT"/>
          </a:p>
        </p:txBody>
      </p:sp>
      <p:sp>
        <p:nvSpPr>
          <p:cNvPr id="11" name="Rettangolo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ttangolo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Segnaposto immagine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it-IT"/>
              <a:t>Fare clic sull'icona per inserire un'immagine</a:t>
            </a:r>
            <a:endParaRPr kumimoji="0" lang="en-US" dirty="0"/>
          </a:p>
        </p:txBody>
      </p:sp>
    </p:spTree>
    <p:extLst>
      <p:ext uri="{BB962C8B-B14F-4D97-AF65-F5344CB8AC3E}">
        <p14:creationId xmlns:p14="http://schemas.microsoft.com/office/powerpoint/2010/main" val="1368454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fld id="{EAC89F34-320C-4594-B1F4-CC783D2CA1BF}" type="datetime1">
              <a:rPr lang="it-IT" smtClean="0"/>
              <a:t>15/03/2022</a:t>
            </a:fld>
            <a:endParaRPr lang="it-IT"/>
          </a:p>
        </p:txBody>
      </p:sp>
      <p:sp>
        <p:nvSpPr>
          <p:cNvPr id="5" name="Segnaposto piè di pagina 4"/>
          <p:cNvSpPr>
            <a:spLocks noGrp="1"/>
          </p:cNvSpPr>
          <p:nvPr>
            <p:ph type="ftr" sz="quarter" idx="11"/>
          </p:nvPr>
        </p:nvSpPr>
        <p:spPr/>
        <p:txBody>
          <a:bodyPr/>
          <a:lstStyle/>
          <a:p>
            <a:r>
              <a:rPr lang="it-IT"/>
              <a:t>SIMONETTA LONGO 2013</a:t>
            </a:r>
          </a:p>
        </p:txBody>
      </p:sp>
      <p:sp>
        <p:nvSpPr>
          <p:cNvPr id="6" name="Segnaposto numero diapositiva 5"/>
          <p:cNvSpPr>
            <a:spLocks noGrp="1"/>
          </p:cNvSpPr>
          <p:nvPr>
            <p:ph type="sldNum" sz="quarter" idx="12"/>
          </p:nvPr>
        </p:nvSpPr>
        <p:spPr/>
        <p:txBody>
          <a:bodyPr/>
          <a:lstStyle/>
          <a:p>
            <a:fld id="{E7A41E1B-4F70-4964-A407-84C68BE8251C}" type="slidenum">
              <a:rPr lang="it-IT" smtClean="0"/>
              <a:t>‹N›</a:t>
            </a:fld>
            <a:endParaRPr lang="it-IT"/>
          </a:p>
        </p:txBody>
      </p:sp>
    </p:spTree>
    <p:extLst>
      <p:ext uri="{BB962C8B-B14F-4D97-AF65-F5344CB8AC3E}">
        <p14:creationId xmlns:p14="http://schemas.microsoft.com/office/powerpoint/2010/main" val="31137921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41"/>
            <a:ext cx="2011680" cy="5851525"/>
          </a:xfrm>
        </p:spPr>
        <p:txBody>
          <a:bodyPr vert="eaVert"/>
          <a:lstStyle/>
          <a:p>
            <a:r>
              <a:rPr kumimoji="0" lang="it-IT"/>
              <a:t>Fare clic per modificare lo stile del titolo</a:t>
            </a:r>
            <a:endParaRPr kumimoji="0" lang="en-US"/>
          </a:p>
        </p:txBody>
      </p:sp>
      <p:sp>
        <p:nvSpPr>
          <p:cNvPr id="3" name="Segnaposto testo verticale 2"/>
          <p:cNvSpPr>
            <a:spLocks noGrp="1"/>
          </p:cNvSpPr>
          <p:nvPr>
            <p:ph type="body" orient="vert" idx="1"/>
          </p:nvPr>
        </p:nvSpPr>
        <p:spPr>
          <a:xfrm>
            <a:off x="914400" y="274640"/>
            <a:ext cx="5562600" cy="5851525"/>
          </a:xfrm>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fld id="{0CF5D0C9-6B99-47CF-8DEF-5BF675BD5D82}" type="datetime1">
              <a:rPr lang="it-IT" smtClean="0"/>
              <a:t>15/03/2022</a:t>
            </a:fld>
            <a:endParaRPr lang="it-IT"/>
          </a:p>
        </p:txBody>
      </p:sp>
      <p:sp>
        <p:nvSpPr>
          <p:cNvPr id="5" name="Segnaposto piè di pagina 4"/>
          <p:cNvSpPr>
            <a:spLocks noGrp="1"/>
          </p:cNvSpPr>
          <p:nvPr>
            <p:ph type="ftr" sz="quarter" idx="11"/>
          </p:nvPr>
        </p:nvSpPr>
        <p:spPr/>
        <p:txBody>
          <a:bodyPr/>
          <a:lstStyle/>
          <a:p>
            <a:r>
              <a:rPr lang="it-IT"/>
              <a:t>SIMONETTA LONGO 2013</a:t>
            </a:r>
          </a:p>
        </p:txBody>
      </p:sp>
      <p:sp>
        <p:nvSpPr>
          <p:cNvPr id="6" name="Segnaposto numero diapositiva 5"/>
          <p:cNvSpPr>
            <a:spLocks noGrp="1"/>
          </p:cNvSpPr>
          <p:nvPr>
            <p:ph type="sldNum" sz="quarter" idx="12"/>
          </p:nvPr>
        </p:nvSpPr>
        <p:spPr/>
        <p:txBody>
          <a:bodyPr/>
          <a:lstStyle/>
          <a:p>
            <a:fld id="{E7A41E1B-4F70-4964-A407-84C68BE8251C}" type="slidenum">
              <a:rPr lang="it-IT" smtClean="0"/>
              <a:t>‹N›</a:t>
            </a:fld>
            <a:endParaRPr lang="it-IT"/>
          </a:p>
        </p:txBody>
      </p:sp>
    </p:spTree>
    <p:extLst>
      <p:ext uri="{BB962C8B-B14F-4D97-AF65-F5344CB8AC3E}">
        <p14:creationId xmlns:p14="http://schemas.microsoft.com/office/powerpoint/2010/main" val="4097909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3F08D85C-3F50-44FD-9E13-3F8C8FED1BFA}" type="datetime1">
              <a:rPr lang="it-IT" smtClean="0"/>
              <a:t>15/03/2022</a:t>
            </a:fld>
            <a:endParaRPr lang="it-IT"/>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r>
              <a:rPr lang="it-IT"/>
              <a:t>Simonetta Longo</a:t>
            </a:r>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C489FA86-9496-4718-89CA-8774D81C088F}" type="slidenum">
              <a:rPr lang="it-IT" smtClean="0"/>
              <a:t>‹N›</a:t>
            </a:fld>
            <a:endParaRPr lang="it-IT"/>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tangolo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ettangolo arrotondato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Segnaposto titolo 21"/>
          <p:cNvSpPr>
            <a:spLocks noGrp="1"/>
          </p:cNvSpPr>
          <p:nvPr>
            <p:ph type="title"/>
          </p:nvPr>
        </p:nvSpPr>
        <p:spPr>
          <a:xfrm>
            <a:off x="914400" y="274638"/>
            <a:ext cx="7772400" cy="1143000"/>
          </a:xfrm>
          <a:prstGeom prst="rect">
            <a:avLst/>
          </a:prstGeom>
        </p:spPr>
        <p:txBody>
          <a:bodyPr bIns="91440" anchor="b" anchorCtr="0">
            <a:normAutofit/>
          </a:bodyPr>
          <a:lstStyle/>
          <a:p>
            <a:r>
              <a:rPr kumimoji="0" lang="it-IT"/>
              <a:t>Fare clic per modificare lo stile del titolo</a:t>
            </a:r>
            <a:endParaRPr kumimoji="0" lang="en-US"/>
          </a:p>
        </p:txBody>
      </p:sp>
      <p:sp>
        <p:nvSpPr>
          <p:cNvPr id="13" name="Segnaposto testo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it-IT"/>
              <a:t>Fare clic per modificare stili del testo dello schema</a:t>
            </a:r>
          </a:p>
          <a:p>
            <a:pPr lvl="1" eaLnBrk="1" latinLnBrk="0" hangingPunct="1"/>
            <a:r>
              <a:rPr kumimoji="0" lang="it-IT"/>
              <a:t>Secondo livello</a:t>
            </a:r>
          </a:p>
          <a:p>
            <a:pPr lvl="2" eaLnBrk="1" latinLnBrk="0" hangingPunct="1"/>
            <a:r>
              <a:rPr kumimoji="0" lang="it-IT"/>
              <a:t>Terzo livello</a:t>
            </a:r>
          </a:p>
          <a:p>
            <a:pPr lvl="3" eaLnBrk="1" latinLnBrk="0" hangingPunct="1"/>
            <a:r>
              <a:rPr kumimoji="0" lang="it-IT"/>
              <a:t>Quarto livello</a:t>
            </a:r>
          </a:p>
          <a:p>
            <a:pPr lvl="4" eaLnBrk="1" latinLnBrk="0" hangingPunct="1"/>
            <a:r>
              <a:rPr kumimoji="0" lang="it-IT"/>
              <a:t>Quinto livello</a:t>
            </a:r>
            <a:endParaRPr kumimoji="0" lang="en-US"/>
          </a:p>
        </p:txBody>
      </p:sp>
      <p:sp>
        <p:nvSpPr>
          <p:cNvPr id="14" name="Segnaposto data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E6B7F675-2755-415F-A862-68C24D62143B}" type="datetime1">
              <a:rPr lang="it-IT" smtClean="0"/>
              <a:t>15/03/2022</a:t>
            </a:fld>
            <a:endParaRPr lang="it-IT"/>
          </a:p>
        </p:txBody>
      </p:sp>
      <p:sp>
        <p:nvSpPr>
          <p:cNvPr id="3" name="Segnaposto piè di pagina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r>
              <a:rPr lang="it-IT"/>
              <a:t>SIMONETTA LONGO 2013</a:t>
            </a:r>
          </a:p>
        </p:txBody>
      </p:sp>
      <p:sp>
        <p:nvSpPr>
          <p:cNvPr id="23" name="Segnaposto numero diapositiva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E7A41E1B-4F70-4964-A407-84C68BE8251C}" type="slidenum">
              <a:rPr lang="it-IT" smtClean="0"/>
              <a:t>‹N›</a:t>
            </a:fld>
            <a:endParaRPr lang="it-IT"/>
          </a:p>
        </p:txBody>
      </p:sp>
    </p:spTree>
    <p:extLst>
      <p:ext uri="{BB962C8B-B14F-4D97-AF65-F5344CB8AC3E}">
        <p14:creationId xmlns:p14="http://schemas.microsoft.com/office/powerpoint/2010/main" val="399065838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sldNum="0" hd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1.wmf"/><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3.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1196753"/>
            <a:ext cx="7772400" cy="1584176"/>
          </a:xfrm>
        </p:spPr>
        <p:txBody>
          <a:bodyPr>
            <a:noAutofit/>
          </a:bodyPr>
          <a:lstStyle/>
          <a:p>
            <a:r>
              <a:rPr lang="it-IT" b="1" dirty="0">
                <a:solidFill>
                  <a:schemeClr val="accent3"/>
                </a:solidFill>
              </a:rPr>
              <a:t>Riduzione del carico cognitivo estraneo in alunni con disabilità; strategie metacognitive</a:t>
            </a:r>
          </a:p>
        </p:txBody>
      </p:sp>
      <p:sp>
        <p:nvSpPr>
          <p:cNvPr id="3" name="Sottotitolo 2"/>
          <p:cNvSpPr>
            <a:spLocks noGrp="1"/>
          </p:cNvSpPr>
          <p:nvPr>
            <p:ph type="subTitle" idx="1"/>
          </p:nvPr>
        </p:nvSpPr>
        <p:spPr>
          <a:xfrm>
            <a:off x="4797841" y="3429000"/>
            <a:ext cx="3158536" cy="2144997"/>
          </a:xfrm>
        </p:spPr>
        <p:txBody>
          <a:bodyPr>
            <a:noAutofit/>
          </a:bodyPr>
          <a:lstStyle/>
          <a:p>
            <a:r>
              <a:rPr lang="it-IT" sz="2400" b="1" dirty="0"/>
              <a:t>Dott.ssa Simonetta Longo</a:t>
            </a:r>
          </a:p>
          <a:p>
            <a:r>
              <a:rPr lang="it-IT" sz="2400" b="1" dirty="0"/>
              <a:t>Istituto «De Titta» Lanciano (Chieti)</a:t>
            </a:r>
          </a:p>
          <a:p>
            <a:r>
              <a:rPr lang="it-IT" sz="2400" b="1" dirty="0"/>
              <a:t>16.3.2022</a:t>
            </a:r>
          </a:p>
          <a:p>
            <a:endParaRPr lang="it-IT" sz="2400" b="1" dirty="0"/>
          </a:p>
        </p:txBody>
      </p:sp>
    </p:spTree>
    <p:extLst>
      <p:ext uri="{BB962C8B-B14F-4D97-AF65-F5344CB8AC3E}">
        <p14:creationId xmlns:p14="http://schemas.microsoft.com/office/powerpoint/2010/main" val="2114292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55576" y="1184540"/>
            <a:ext cx="7024744" cy="1143000"/>
          </a:xfrm>
        </p:spPr>
        <p:txBody>
          <a:bodyPr>
            <a:normAutofit fontScale="90000"/>
          </a:bodyPr>
          <a:lstStyle/>
          <a:p>
            <a:pPr algn="ctr"/>
            <a:r>
              <a:rPr lang="it-IT" dirty="0"/>
              <a:t> Istruzione e architettura cognitiva della mente umana</a:t>
            </a:r>
          </a:p>
        </p:txBody>
      </p:sp>
      <p:sp>
        <p:nvSpPr>
          <p:cNvPr id="3" name="Segnaposto contenuto 2"/>
          <p:cNvSpPr>
            <a:spLocks noGrp="1"/>
          </p:cNvSpPr>
          <p:nvPr>
            <p:ph idx="1"/>
          </p:nvPr>
        </p:nvSpPr>
        <p:spPr>
          <a:xfrm>
            <a:off x="1043609" y="2924945"/>
            <a:ext cx="5544615" cy="2592288"/>
          </a:xfrm>
        </p:spPr>
        <p:txBody>
          <a:bodyPr anchor="ctr">
            <a:normAutofit fontScale="92500" lnSpcReduction="20000"/>
          </a:bodyPr>
          <a:lstStyle/>
          <a:p>
            <a:pPr marL="68580" indent="0" algn="ctr">
              <a:lnSpc>
                <a:spcPct val="200000"/>
              </a:lnSpc>
              <a:buNone/>
            </a:pPr>
            <a:r>
              <a:rPr lang="it-IT" b="1" dirty="0"/>
              <a:t>Individualizzare e personalizzare l’apprendimento significa sintonizzare l’istruzione alla struttura della memoria di lavoro.</a:t>
            </a:r>
          </a:p>
          <a:p>
            <a:pPr marL="68580" indent="0">
              <a:buNone/>
            </a:pPr>
            <a:endParaRPr lang="it-IT" dirty="0"/>
          </a:p>
        </p:txBody>
      </p:sp>
      <p:sp>
        <p:nvSpPr>
          <p:cNvPr id="4" name="Segnaposto piè di pagina 3"/>
          <p:cNvSpPr>
            <a:spLocks noGrp="1"/>
          </p:cNvSpPr>
          <p:nvPr>
            <p:ph type="ftr" sz="quarter" idx="11"/>
          </p:nvPr>
        </p:nvSpPr>
        <p:spPr/>
        <p:txBody>
          <a:bodyPr/>
          <a:lstStyle/>
          <a:p>
            <a:r>
              <a:rPr lang="it-IT"/>
              <a:t>Simonetta Longo</a:t>
            </a:r>
          </a:p>
        </p:txBody>
      </p:sp>
      <p:sp>
        <p:nvSpPr>
          <p:cNvPr id="5" name="Segnaposto numero diapositiva 4"/>
          <p:cNvSpPr>
            <a:spLocks noGrp="1"/>
          </p:cNvSpPr>
          <p:nvPr>
            <p:ph type="sldNum" sz="quarter" idx="12"/>
          </p:nvPr>
        </p:nvSpPr>
        <p:spPr/>
        <p:txBody>
          <a:bodyPr/>
          <a:lstStyle/>
          <a:p>
            <a:fld id="{C489FA86-9496-4718-89CA-8774D81C088F}" type="slidenum">
              <a:rPr lang="it-IT" smtClean="0"/>
              <a:t>2</a:t>
            </a:fld>
            <a:endParaRPr lang="it-IT"/>
          </a:p>
        </p:txBody>
      </p:sp>
      <p:pic>
        <p:nvPicPr>
          <p:cNvPr id="1026" name="Picture 2" descr="C:\Users\dinico\Documents\documenti\Immagini\apprendiment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2924944"/>
            <a:ext cx="1728192" cy="25408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4574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9182CD8-49F8-4354-9873-37497B524C25}"/>
              </a:ext>
            </a:extLst>
          </p:cNvPr>
          <p:cNvSpPr>
            <a:spLocks noGrp="1"/>
          </p:cNvSpPr>
          <p:nvPr>
            <p:ph type="title"/>
          </p:nvPr>
        </p:nvSpPr>
        <p:spPr/>
        <p:txBody>
          <a:bodyPr/>
          <a:lstStyle/>
          <a:p>
            <a:pPr algn="ctr"/>
            <a:r>
              <a:rPr lang="it-IT" dirty="0"/>
              <a:t>La Memoria di Lavoro</a:t>
            </a:r>
          </a:p>
        </p:txBody>
      </p:sp>
      <p:sp>
        <p:nvSpPr>
          <p:cNvPr id="3" name="Segnaposto contenuto 2">
            <a:extLst>
              <a:ext uri="{FF2B5EF4-FFF2-40B4-BE49-F238E27FC236}">
                <a16:creationId xmlns:a16="http://schemas.microsoft.com/office/drawing/2014/main" id="{263CDCBA-4EDB-442B-B4D5-FB8ECB65CDAE}"/>
              </a:ext>
            </a:extLst>
          </p:cNvPr>
          <p:cNvSpPr>
            <a:spLocks noGrp="1"/>
          </p:cNvSpPr>
          <p:nvPr>
            <p:ph idx="1"/>
          </p:nvPr>
        </p:nvSpPr>
        <p:spPr/>
        <p:txBody>
          <a:bodyPr>
            <a:normAutofit fontScale="92500" lnSpcReduction="20000"/>
          </a:bodyPr>
          <a:lstStyle/>
          <a:p>
            <a:pPr marL="68580" indent="0" algn="ctr">
              <a:buNone/>
            </a:pPr>
            <a:r>
              <a:rPr lang="it-IT" b="1" dirty="0"/>
              <a:t>La memoria di lavoro svolge due funzioni:</a:t>
            </a:r>
          </a:p>
          <a:p>
            <a:pPr marL="68580" indent="0" algn="ctr">
              <a:buNone/>
            </a:pPr>
            <a:endParaRPr lang="it-IT" b="1" dirty="0"/>
          </a:p>
          <a:p>
            <a:pPr algn="ctr"/>
            <a:r>
              <a:rPr lang="it-IT" b="1" dirty="0"/>
              <a:t>mantenere brevemente le informazioni nella mente</a:t>
            </a:r>
          </a:p>
          <a:p>
            <a:pPr marL="68580" indent="0" algn="ctr">
              <a:buNone/>
            </a:pPr>
            <a:endParaRPr lang="it-IT" b="1" dirty="0"/>
          </a:p>
          <a:p>
            <a:pPr algn="ctr"/>
            <a:r>
              <a:rPr lang="it-IT" b="1" dirty="0"/>
              <a:t>elaborarle</a:t>
            </a:r>
          </a:p>
          <a:p>
            <a:pPr algn="ctr"/>
            <a:endParaRPr lang="it-IT" b="1" dirty="0"/>
          </a:p>
          <a:p>
            <a:pPr marL="68580" indent="0" algn="ctr">
              <a:buNone/>
            </a:pPr>
            <a:r>
              <a:rPr lang="it-IT" b="1" dirty="0"/>
              <a:t>E’ la ML che interviene in tutti gli apprendimenti scolastici: comprensione del testo, ragionamento matematico e scientifico, studio delle lingue antiche e moderne</a:t>
            </a:r>
          </a:p>
          <a:p>
            <a:endParaRPr lang="it-IT" dirty="0"/>
          </a:p>
        </p:txBody>
      </p:sp>
      <p:sp>
        <p:nvSpPr>
          <p:cNvPr id="4" name="Segnaposto piè di pagina 3">
            <a:extLst>
              <a:ext uri="{FF2B5EF4-FFF2-40B4-BE49-F238E27FC236}">
                <a16:creationId xmlns:a16="http://schemas.microsoft.com/office/drawing/2014/main" id="{A647569C-376B-4634-87B6-632B8908C5DD}"/>
              </a:ext>
            </a:extLst>
          </p:cNvPr>
          <p:cNvSpPr>
            <a:spLocks noGrp="1"/>
          </p:cNvSpPr>
          <p:nvPr>
            <p:ph type="ftr" sz="quarter" idx="11"/>
          </p:nvPr>
        </p:nvSpPr>
        <p:spPr/>
        <p:txBody>
          <a:bodyPr/>
          <a:lstStyle/>
          <a:p>
            <a:r>
              <a:rPr lang="it-IT"/>
              <a:t>Simonetta Longo</a:t>
            </a:r>
          </a:p>
        </p:txBody>
      </p:sp>
      <p:sp>
        <p:nvSpPr>
          <p:cNvPr id="5" name="Segnaposto numero diapositiva 4">
            <a:extLst>
              <a:ext uri="{FF2B5EF4-FFF2-40B4-BE49-F238E27FC236}">
                <a16:creationId xmlns:a16="http://schemas.microsoft.com/office/drawing/2014/main" id="{175BEB82-B2E5-4D13-A1A8-C3E998721838}"/>
              </a:ext>
            </a:extLst>
          </p:cNvPr>
          <p:cNvSpPr>
            <a:spLocks noGrp="1"/>
          </p:cNvSpPr>
          <p:nvPr>
            <p:ph type="sldNum" sz="quarter" idx="12"/>
          </p:nvPr>
        </p:nvSpPr>
        <p:spPr/>
        <p:txBody>
          <a:bodyPr/>
          <a:lstStyle/>
          <a:p>
            <a:fld id="{C489FA86-9496-4718-89CA-8774D81C088F}" type="slidenum">
              <a:rPr lang="it-IT" smtClean="0"/>
              <a:t>3</a:t>
            </a:fld>
            <a:endParaRPr lang="it-IT"/>
          </a:p>
        </p:txBody>
      </p:sp>
    </p:spTree>
    <p:extLst>
      <p:ext uri="{BB962C8B-B14F-4D97-AF65-F5344CB8AC3E}">
        <p14:creationId xmlns:p14="http://schemas.microsoft.com/office/powerpoint/2010/main" val="3079815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01324D3-32E6-44FE-A6CF-AAE4D23DC1D0}"/>
              </a:ext>
            </a:extLst>
          </p:cNvPr>
          <p:cNvSpPr>
            <a:spLocks noGrp="1"/>
          </p:cNvSpPr>
          <p:nvPr>
            <p:ph type="title"/>
          </p:nvPr>
        </p:nvSpPr>
        <p:spPr/>
        <p:txBody>
          <a:bodyPr>
            <a:normAutofit fontScale="90000"/>
          </a:bodyPr>
          <a:lstStyle/>
          <a:p>
            <a:pPr algn="ctr"/>
            <a:r>
              <a:rPr lang="it-IT" dirty="0"/>
              <a:t>Lavorare in contemporanea</a:t>
            </a:r>
          </a:p>
        </p:txBody>
      </p:sp>
      <p:sp>
        <p:nvSpPr>
          <p:cNvPr id="3" name="Segnaposto contenuto 2">
            <a:extLst>
              <a:ext uri="{FF2B5EF4-FFF2-40B4-BE49-F238E27FC236}">
                <a16:creationId xmlns:a16="http://schemas.microsoft.com/office/drawing/2014/main" id="{FC3260E1-92F0-46DB-8CC8-4E8E347F36BF}"/>
              </a:ext>
            </a:extLst>
          </p:cNvPr>
          <p:cNvSpPr>
            <a:spLocks noGrp="1"/>
          </p:cNvSpPr>
          <p:nvPr>
            <p:ph idx="1"/>
          </p:nvPr>
        </p:nvSpPr>
        <p:spPr/>
        <p:txBody>
          <a:bodyPr>
            <a:normAutofit/>
          </a:bodyPr>
          <a:lstStyle/>
          <a:p>
            <a:pPr algn="ctr">
              <a:lnSpc>
                <a:spcPct val="150000"/>
              </a:lnSpc>
            </a:pPr>
            <a:r>
              <a:rPr lang="it-IT" dirty="0"/>
              <a:t>Ragazzi con varie e diversificate problematiche (anche poco allenati)  fanno fatica a lavorare con più informazioni contemporaneamente</a:t>
            </a:r>
          </a:p>
          <a:p>
            <a:pPr marL="68580" indent="0" algn="ctr">
              <a:lnSpc>
                <a:spcPct val="150000"/>
              </a:lnSpc>
              <a:buNone/>
            </a:pPr>
            <a:r>
              <a:rPr lang="it-IT" dirty="0"/>
              <a:t>(Disabilità intellettive, FIL, ADHD, Autismo, sindromi </a:t>
            </a:r>
            <a:r>
              <a:rPr lang="it-IT" dirty="0" err="1"/>
              <a:t>disecutive</a:t>
            </a:r>
            <a:r>
              <a:rPr lang="it-IT" dirty="0"/>
              <a:t>)</a:t>
            </a:r>
          </a:p>
        </p:txBody>
      </p:sp>
      <p:sp>
        <p:nvSpPr>
          <p:cNvPr id="4" name="Segnaposto piè di pagina 3">
            <a:extLst>
              <a:ext uri="{FF2B5EF4-FFF2-40B4-BE49-F238E27FC236}">
                <a16:creationId xmlns:a16="http://schemas.microsoft.com/office/drawing/2014/main" id="{371B13B8-2D8A-4095-BE8B-4F8D81D5CDB5}"/>
              </a:ext>
            </a:extLst>
          </p:cNvPr>
          <p:cNvSpPr>
            <a:spLocks noGrp="1"/>
          </p:cNvSpPr>
          <p:nvPr>
            <p:ph type="ftr" sz="quarter" idx="11"/>
          </p:nvPr>
        </p:nvSpPr>
        <p:spPr/>
        <p:txBody>
          <a:bodyPr/>
          <a:lstStyle/>
          <a:p>
            <a:r>
              <a:rPr lang="it-IT"/>
              <a:t>Simonetta Longo</a:t>
            </a:r>
          </a:p>
        </p:txBody>
      </p:sp>
      <p:sp>
        <p:nvSpPr>
          <p:cNvPr id="5" name="Segnaposto numero diapositiva 4">
            <a:extLst>
              <a:ext uri="{FF2B5EF4-FFF2-40B4-BE49-F238E27FC236}">
                <a16:creationId xmlns:a16="http://schemas.microsoft.com/office/drawing/2014/main" id="{CBC58992-3028-4851-A8E3-5C0C89169592}"/>
              </a:ext>
            </a:extLst>
          </p:cNvPr>
          <p:cNvSpPr>
            <a:spLocks noGrp="1"/>
          </p:cNvSpPr>
          <p:nvPr>
            <p:ph type="sldNum" sz="quarter" idx="12"/>
          </p:nvPr>
        </p:nvSpPr>
        <p:spPr/>
        <p:txBody>
          <a:bodyPr/>
          <a:lstStyle/>
          <a:p>
            <a:fld id="{C489FA86-9496-4718-89CA-8774D81C088F}" type="slidenum">
              <a:rPr lang="it-IT" smtClean="0"/>
              <a:t>4</a:t>
            </a:fld>
            <a:endParaRPr lang="it-IT"/>
          </a:p>
        </p:txBody>
      </p:sp>
    </p:spTree>
    <p:extLst>
      <p:ext uri="{BB962C8B-B14F-4D97-AF65-F5344CB8AC3E}">
        <p14:creationId xmlns:p14="http://schemas.microsoft.com/office/powerpoint/2010/main" val="2950229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E2D2A62-0B13-442D-924C-C9B4B1246ECE}"/>
              </a:ext>
            </a:extLst>
          </p:cNvPr>
          <p:cNvSpPr>
            <a:spLocks noGrp="1"/>
          </p:cNvSpPr>
          <p:nvPr>
            <p:ph type="title"/>
          </p:nvPr>
        </p:nvSpPr>
        <p:spPr/>
        <p:txBody>
          <a:bodyPr/>
          <a:lstStyle/>
          <a:p>
            <a:pPr algn="ctr"/>
            <a:r>
              <a:rPr lang="it-IT" dirty="0"/>
              <a:t>Apprendere </a:t>
            </a:r>
          </a:p>
        </p:txBody>
      </p:sp>
      <p:sp>
        <p:nvSpPr>
          <p:cNvPr id="3" name="Segnaposto contenuto 2">
            <a:extLst>
              <a:ext uri="{FF2B5EF4-FFF2-40B4-BE49-F238E27FC236}">
                <a16:creationId xmlns:a16="http://schemas.microsoft.com/office/drawing/2014/main" id="{29FB319D-004D-4BC7-805A-542809EF3B52}"/>
              </a:ext>
            </a:extLst>
          </p:cNvPr>
          <p:cNvSpPr>
            <a:spLocks noGrp="1"/>
          </p:cNvSpPr>
          <p:nvPr>
            <p:ph idx="1"/>
          </p:nvPr>
        </p:nvSpPr>
        <p:spPr/>
        <p:txBody>
          <a:bodyPr>
            <a:normAutofit fontScale="92500"/>
          </a:bodyPr>
          <a:lstStyle/>
          <a:p>
            <a:pPr algn="ctr">
              <a:lnSpc>
                <a:spcPct val="250000"/>
              </a:lnSpc>
            </a:pPr>
            <a:r>
              <a:rPr lang="it-IT" dirty="0"/>
              <a:t>Apprendere vuol dire fare in modo che la ML organizzi e manipoli le informazioni affinché la MBT (Memoria a Breve Termine) diventi MLT (Memoria a Lungo Termine).</a:t>
            </a:r>
          </a:p>
        </p:txBody>
      </p:sp>
      <p:sp>
        <p:nvSpPr>
          <p:cNvPr id="4" name="Segnaposto piè di pagina 3">
            <a:extLst>
              <a:ext uri="{FF2B5EF4-FFF2-40B4-BE49-F238E27FC236}">
                <a16:creationId xmlns:a16="http://schemas.microsoft.com/office/drawing/2014/main" id="{F370CF83-75FA-4364-9292-264D5CFB8BAF}"/>
              </a:ext>
            </a:extLst>
          </p:cNvPr>
          <p:cNvSpPr>
            <a:spLocks noGrp="1"/>
          </p:cNvSpPr>
          <p:nvPr>
            <p:ph type="ftr" sz="quarter" idx="11"/>
          </p:nvPr>
        </p:nvSpPr>
        <p:spPr/>
        <p:txBody>
          <a:bodyPr/>
          <a:lstStyle/>
          <a:p>
            <a:r>
              <a:rPr lang="it-IT"/>
              <a:t>Simonetta Longo</a:t>
            </a:r>
          </a:p>
        </p:txBody>
      </p:sp>
      <p:sp>
        <p:nvSpPr>
          <p:cNvPr id="5" name="Segnaposto numero diapositiva 4">
            <a:extLst>
              <a:ext uri="{FF2B5EF4-FFF2-40B4-BE49-F238E27FC236}">
                <a16:creationId xmlns:a16="http://schemas.microsoft.com/office/drawing/2014/main" id="{93C22CAD-6A76-4AC6-A5D1-217B707D3FF1}"/>
              </a:ext>
            </a:extLst>
          </p:cNvPr>
          <p:cNvSpPr>
            <a:spLocks noGrp="1"/>
          </p:cNvSpPr>
          <p:nvPr>
            <p:ph type="sldNum" sz="quarter" idx="12"/>
          </p:nvPr>
        </p:nvSpPr>
        <p:spPr/>
        <p:txBody>
          <a:bodyPr/>
          <a:lstStyle/>
          <a:p>
            <a:fld id="{C489FA86-9496-4718-89CA-8774D81C088F}" type="slidenum">
              <a:rPr lang="it-IT" smtClean="0"/>
              <a:t>5</a:t>
            </a:fld>
            <a:endParaRPr lang="it-IT"/>
          </a:p>
        </p:txBody>
      </p:sp>
    </p:spTree>
    <p:extLst>
      <p:ext uri="{BB962C8B-B14F-4D97-AF65-F5344CB8AC3E}">
        <p14:creationId xmlns:p14="http://schemas.microsoft.com/office/powerpoint/2010/main" val="3065079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5888684-DA31-4D6C-B32E-805B2FC70D1F}"/>
              </a:ext>
            </a:extLst>
          </p:cNvPr>
          <p:cNvSpPr>
            <a:spLocks noGrp="1"/>
          </p:cNvSpPr>
          <p:nvPr>
            <p:ph type="title"/>
          </p:nvPr>
        </p:nvSpPr>
        <p:spPr/>
        <p:txBody>
          <a:bodyPr/>
          <a:lstStyle/>
          <a:p>
            <a:r>
              <a:rPr lang="it-IT" dirty="0"/>
              <a:t>La fragilità della memoria</a:t>
            </a:r>
          </a:p>
        </p:txBody>
      </p:sp>
      <p:sp>
        <p:nvSpPr>
          <p:cNvPr id="3" name="Segnaposto contenuto 2">
            <a:extLst>
              <a:ext uri="{FF2B5EF4-FFF2-40B4-BE49-F238E27FC236}">
                <a16:creationId xmlns:a16="http://schemas.microsoft.com/office/drawing/2014/main" id="{FF3C4300-782D-4E2B-BCB4-2B58516D333A}"/>
              </a:ext>
            </a:extLst>
          </p:cNvPr>
          <p:cNvSpPr>
            <a:spLocks noGrp="1"/>
          </p:cNvSpPr>
          <p:nvPr>
            <p:ph idx="1"/>
          </p:nvPr>
        </p:nvSpPr>
        <p:spPr/>
        <p:txBody>
          <a:bodyPr>
            <a:normAutofit fontScale="92500"/>
          </a:bodyPr>
          <a:lstStyle/>
          <a:p>
            <a:pPr algn="ctr">
              <a:lnSpc>
                <a:spcPct val="200000"/>
              </a:lnSpc>
            </a:pPr>
            <a:r>
              <a:rPr lang="it-IT" dirty="0"/>
              <a:t>La memoria è fragile e decade!</a:t>
            </a:r>
          </a:p>
          <a:p>
            <a:pPr algn="ctr">
              <a:lnSpc>
                <a:spcPct val="200000"/>
              </a:lnSpc>
            </a:pPr>
            <a:r>
              <a:rPr lang="it-IT" dirty="0"/>
              <a:t>Per riattivarla si ha bisogno di «attivatori della memoria».</a:t>
            </a:r>
          </a:p>
          <a:p>
            <a:pPr algn="ctr">
              <a:lnSpc>
                <a:spcPct val="200000"/>
              </a:lnSpc>
            </a:pPr>
            <a:r>
              <a:rPr lang="it-IT" dirty="0"/>
              <a:t>Il modulatore per eccellenza della memoria è </a:t>
            </a:r>
            <a:r>
              <a:rPr lang="it-IT" b="1" dirty="0"/>
              <a:t>l’attenzione!</a:t>
            </a:r>
          </a:p>
        </p:txBody>
      </p:sp>
      <p:sp>
        <p:nvSpPr>
          <p:cNvPr id="4" name="Segnaposto piè di pagina 3">
            <a:extLst>
              <a:ext uri="{FF2B5EF4-FFF2-40B4-BE49-F238E27FC236}">
                <a16:creationId xmlns:a16="http://schemas.microsoft.com/office/drawing/2014/main" id="{147C7C90-3C7F-4E46-A916-C2D7BB67B7C3}"/>
              </a:ext>
            </a:extLst>
          </p:cNvPr>
          <p:cNvSpPr>
            <a:spLocks noGrp="1"/>
          </p:cNvSpPr>
          <p:nvPr>
            <p:ph type="ftr" sz="quarter" idx="11"/>
          </p:nvPr>
        </p:nvSpPr>
        <p:spPr/>
        <p:txBody>
          <a:bodyPr/>
          <a:lstStyle/>
          <a:p>
            <a:r>
              <a:rPr lang="it-IT"/>
              <a:t>Simonetta Longo</a:t>
            </a:r>
          </a:p>
        </p:txBody>
      </p:sp>
      <p:sp>
        <p:nvSpPr>
          <p:cNvPr id="5" name="Segnaposto numero diapositiva 4">
            <a:extLst>
              <a:ext uri="{FF2B5EF4-FFF2-40B4-BE49-F238E27FC236}">
                <a16:creationId xmlns:a16="http://schemas.microsoft.com/office/drawing/2014/main" id="{E20DBFF8-0864-43D8-B505-BE85D418F7E5}"/>
              </a:ext>
            </a:extLst>
          </p:cNvPr>
          <p:cNvSpPr>
            <a:spLocks noGrp="1"/>
          </p:cNvSpPr>
          <p:nvPr>
            <p:ph type="sldNum" sz="quarter" idx="12"/>
          </p:nvPr>
        </p:nvSpPr>
        <p:spPr/>
        <p:txBody>
          <a:bodyPr/>
          <a:lstStyle/>
          <a:p>
            <a:fld id="{C489FA86-9496-4718-89CA-8774D81C088F}" type="slidenum">
              <a:rPr lang="it-IT" smtClean="0"/>
              <a:t>6</a:t>
            </a:fld>
            <a:endParaRPr lang="it-IT"/>
          </a:p>
        </p:txBody>
      </p:sp>
    </p:spTree>
    <p:extLst>
      <p:ext uri="{BB962C8B-B14F-4D97-AF65-F5344CB8AC3E}">
        <p14:creationId xmlns:p14="http://schemas.microsoft.com/office/powerpoint/2010/main" val="1044623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DBCE7FB-80DC-48AE-A10B-5DCB0E79CDC3}"/>
              </a:ext>
            </a:extLst>
          </p:cNvPr>
          <p:cNvSpPr>
            <a:spLocks noGrp="1"/>
          </p:cNvSpPr>
          <p:nvPr>
            <p:ph type="title"/>
          </p:nvPr>
        </p:nvSpPr>
        <p:spPr/>
        <p:txBody>
          <a:bodyPr>
            <a:normAutofit fontScale="90000"/>
          </a:bodyPr>
          <a:lstStyle/>
          <a:p>
            <a:r>
              <a:rPr lang="it-IT" dirty="0"/>
              <a:t>L’estensione delle informazioni</a:t>
            </a:r>
          </a:p>
        </p:txBody>
      </p:sp>
      <p:sp>
        <p:nvSpPr>
          <p:cNvPr id="3" name="Segnaposto contenuto 2">
            <a:extLst>
              <a:ext uri="{FF2B5EF4-FFF2-40B4-BE49-F238E27FC236}">
                <a16:creationId xmlns:a16="http://schemas.microsoft.com/office/drawing/2014/main" id="{197C96B6-CADF-44D6-9E56-989A829FADDA}"/>
              </a:ext>
            </a:extLst>
          </p:cNvPr>
          <p:cNvSpPr>
            <a:spLocks noGrp="1"/>
          </p:cNvSpPr>
          <p:nvPr>
            <p:ph idx="1"/>
          </p:nvPr>
        </p:nvSpPr>
        <p:spPr/>
        <p:txBody>
          <a:bodyPr>
            <a:normAutofit fontScale="85000" lnSpcReduction="20000"/>
          </a:bodyPr>
          <a:lstStyle/>
          <a:p>
            <a:pPr algn="ctr">
              <a:lnSpc>
                <a:spcPct val="250000"/>
              </a:lnSpc>
            </a:pPr>
            <a:r>
              <a:rPr lang="it-IT" dirty="0"/>
              <a:t>Aumentare progressivamente le informazioni è sommamente dannoso per l’apprendimento in generale e per la disabilità ancora di più,  perché non è possibile comprendere a fare attenzione a tutto!</a:t>
            </a:r>
          </a:p>
        </p:txBody>
      </p:sp>
      <p:sp>
        <p:nvSpPr>
          <p:cNvPr id="4" name="Segnaposto piè di pagina 3">
            <a:extLst>
              <a:ext uri="{FF2B5EF4-FFF2-40B4-BE49-F238E27FC236}">
                <a16:creationId xmlns:a16="http://schemas.microsoft.com/office/drawing/2014/main" id="{C5B0DA52-D778-456E-9008-DBC03ED53038}"/>
              </a:ext>
            </a:extLst>
          </p:cNvPr>
          <p:cNvSpPr>
            <a:spLocks noGrp="1"/>
          </p:cNvSpPr>
          <p:nvPr>
            <p:ph type="ftr" sz="quarter" idx="11"/>
          </p:nvPr>
        </p:nvSpPr>
        <p:spPr/>
        <p:txBody>
          <a:bodyPr/>
          <a:lstStyle/>
          <a:p>
            <a:r>
              <a:rPr lang="it-IT"/>
              <a:t>Simonetta Longo</a:t>
            </a:r>
          </a:p>
        </p:txBody>
      </p:sp>
      <p:sp>
        <p:nvSpPr>
          <p:cNvPr id="5" name="Segnaposto numero diapositiva 4">
            <a:extLst>
              <a:ext uri="{FF2B5EF4-FFF2-40B4-BE49-F238E27FC236}">
                <a16:creationId xmlns:a16="http://schemas.microsoft.com/office/drawing/2014/main" id="{13C172AD-29C0-4C18-AB4A-8EEA8A91478B}"/>
              </a:ext>
            </a:extLst>
          </p:cNvPr>
          <p:cNvSpPr>
            <a:spLocks noGrp="1"/>
          </p:cNvSpPr>
          <p:nvPr>
            <p:ph type="sldNum" sz="quarter" idx="12"/>
          </p:nvPr>
        </p:nvSpPr>
        <p:spPr/>
        <p:txBody>
          <a:bodyPr/>
          <a:lstStyle/>
          <a:p>
            <a:fld id="{C489FA86-9496-4718-89CA-8774D81C088F}" type="slidenum">
              <a:rPr lang="it-IT" smtClean="0"/>
              <a:t>7</a:t>
            </a:fld>
            <a:endParaRPr lang="it-IT"/>
          </a:p>
        </p:txBody>
      </p:sp>
    </p:spTree>
    <p:extLst>
      <p:ext uri="{BB962C8B-B14F-4D97-AF65-F5344CB8AC3E}">
        <p14:creationId xmlns:p14="http://schemas.microsoft.com/office/powerpoint/2010/main" val="1687422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3EC179C-1E1C-412B-9CD5-9D35EF268F2D}"/>
              </a:ext>
            </a:extLst>
          </p:cNvPr>
          <p:cNvSpPr>
            <a:spLocks noGrp="1"/>
          </p:cNvSpPr>
          <p:nvPr>
            <p:ph type="title"/>
          </p:nvPr>
        </p:nvSpPr>
        <p:spPr/>
        <p:txBody>
          <a:bodyPr/>
          <a:lstStyle/>
          <a:p>
            <a:pPr algn="ctr"/>
            <a:r>
              <a:rPr lang="it-IT" dirty="0"/>
              <a:t>Memorizzare non basta!</a:t>
            </a:r>
          </a:p>
        </p:txBody>
      </p:sp>
      <p:sp>
        <p:nvSpPr>
          <p:cNvPr id="3" name="Segnaposto contenuto 2">
            <a:extLst>
              <a:ext uri="{FF2B5EF4-FFF2-40B4-BE49-F238E27FC236}">
                <a16:creationId xmlns:a16="http://schemas.microsoft.com/office/drawing/2014/main" id="{AA5CB874-33BE-41A8-90A3-801933A0A4BA}"/>
              </a:ext>
            </a:extLst>
          </p:cNvPr>
          <p:cNvSpPr>
            <a:spLocks noGrp="1"/>
          </p:cNvSpPr>
          <p:nvPr>
            <p:ph idx="1"/>
          </p:nvPr>
        </p:nvSpPr>
        <p:spPr/>
        <p:txBody>
          <a:bodyPr>
            <a:normAutofit fontScale="92500"/>
          </a:bodyPr>
          <a:lstStyle/>
          <a:p>
            <a:pPr algn="ctr">
              <a:lnSpc>
                <a:spcPct val="250000"/>
              </a:lnSpc>
            </a:pPr>
            <a:r>
              <a:rPr lang="it-IT" dirty="0"/>
              <a:t>Memorizzare semplicemente non è proficuo per l’apprendimento,  in quanto per ricordare è necessario porre attenzione sul concetto, per rafforzarne l’acquisizione.</a:t>
            </a:r>
          </a:p>
        </p:txBody>
      </p:sp>
      <p:sp>
        <p:nvSpPr>
          <p:cNvPr id="4" name="Segnaposto piè di pagina 3">
            <a:extLst>
              <a:ext uri="{FF2B5EF4-FFF2-40B4-BE49-F238E27FC236}">
                <a16:creationId xmlns:a16="http://schemas.microsoft.com/office/drawing/2014/main" id="{FD3C7D7B-CDD3-47E7-B19B-93507F6EC58A}"/>
              </a:ext>
            </a:extLst>
          </p:cNvPr>
          <p:cNvSpPr>
            <a:spLocks noGrp="1"/>
          </p:cNvSpPr>
          <p:nvPr>
            <p:ph type="ftr" sz="quarter" idx="11"/>
          </p:nvPr>
        </p:nvSpPr>
        <p:spPr/>
        <p:txBody>
          <a:bodyPr/>
          <a:lstStyle/>
          <a:p>
            <a:r>
              <a:rPr lang="it-IT"/>
              <a:t>Simonetta Longo</a:t>
            </a:r>
          </a:p>
        </p:txBody>
      </p:sp>
      <p:sp>
        <p:nvSpPr>
          <p:cNvPr id="5" name="Segnaposto numero diapositiva 4">
            <a:extLst>
              <a:ext uri="{FF2B5EF4-FFF2-40B4-BE49-F238E27FC236}">
                <a16:creationId xmlns:a16="http://schemas.microsoft.com/office/drawing/2014/main" id="{FB206B2C-64E6-42DF-99FF-47F472D40036}"/>
              </a:ext>
            </a:extLst>
          </p:cNvPr>
          <p:cNvSpPr>
            <a:spLocks noGrp="1"/>
          </p:cNvSpPr>
          <p:nvPr>
            <p:ph type="sldNum" sz="quarter" idx="12"/>
          </p:nvPr>
        </p:nvSpPr>
        <p:spPr/>
        <p:txBody>
          <a:bodyPr/>
          <a:lstStyle/>
          <a:p>
            <a:fld id="{C489FA86-9496-4718-89CA-8774D81C088F}" type="slidenum">
              <a:rPr lang="it-IT" smtClean="0"/>
              <a:t>8</a:t>
            </a:fld>
            <a:endParaRPr lang="it-IT"/>
          </a:p>
        </p:txBody>
      </p:sp>
    </p:spTree>
    <p:extLst>
      <p:ext uri="{BB962C8B-B14F-4D97-AF65-F5344CB8AC3E}">
        <p14:creationId xmlns:p14="http://schemas.microsoft.com/office/powerpoint/2010/main" val="32379282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B7E4A8-EBBE-4A12-B763-0DBA656666B1}"/>
              </a:ext>
            </a:extLst>
          </p:cNvPr>
          <p:cNvSpPr>
            <a:spLocks noGrp="1"/>
          </p:cNvSpPr>
          <p:nvPr>
            <p:ph type="title"/>
          </p:nvPr>
        </p:nvSpPr>
        <p:spPr/>
        <p:txBody>
          <a:bodyPr/>
          <a:lstStyle/>
          <a:p>
            <a:pPr algn="ctr"/>
            <a:r>
              <a:rPr lang="it-IT" dirty="0"/>
              <a:t>«…di sfuggita…»</a:t>
            </a:r>
          </a:p>
        </p:txBody>
      </p:sp>
      <p:sp>
        <p:nvSpPr>
          <p:cNvPr id="3" name="Segnaposto contenuto 2">
            <a:extLst>
              <a:ext uri="{FF2B5EF4-FFF2-40B4-BE49-F238E27FC236}">
                <a16:creationId xmlns:a16="http://schemas.microsoft.com/office/drawing/2014/main" id="{77930F3A-462E-4C57-9B2C-D176CB72C69C}"/>
              </a:ext>
            </a:extLst>
          </p:cNvPr>
          <p:cNvSpPr>
            <a:spLocks noGrp="1"/>
          </p:cNvSpPr>
          <p:nvPr>
            <p:ph idx="1"/>
          </p:nvPr>
        </p:nvSpPr>
        <p:spPr/>
        <p:txBody>
          <a:bodyPr/>
          <a:lstStyle/>
          <a:p>
            <a:pPr algn="ctr">
              <a:lnSpc>
                <a:spcPct val="150000"/>
              </a:lnSpc>
            </a:pPr>
            <a:r>
              <a:rPr lang="it-IT" dirty="0"/>
              <a:t>Apprendere di sfuggita permette solo un’elaborazione superficiale dell’informazione, senza arrivare alla sua comprensione.</a:t>
            </a:r>
          </a:p>
          <a:p>
            <a:pPr marL="68580" indent="0" algn="ctr">
              <a:lnSpc>
                <a:spcPct val="150000"/>
              </a:lnSpc>
              <a:buNone/>
            </a:pPr>
            <a:r>
              <a:rPr lang="it-IT" b="1" dirty="0"/>
              <a:t>UNA CATTIVA CODIFICA PEGGIORA IL RECUPERO DELL’INFORMAZIONE</a:t>
            </a:r>
          </a:p>
        </p:txBody>
      </p:sp>
      <p:sp>
        <p:nvSpPr>
          <p:cNvPr id="4" name="Segnaposto piè di pagina 3">
            <a:extLst>
              <a:ext uri="{FF2B5EF4-FFF2-40B4-BE49-F238E27FC236}">
                <a16:creationId xmlns:a16="http://schemas.microsoft.com/office/drawing/2014/main" id="{2A223CFC-C30C-4091-9699-30DEFC946355}"/>
              </a:ext>
            </a:extLst>
          </p:cNvPr>
          <p:cNvSpPr>
            <a:spLocks noGrp="1"/>
          </p:cNvSpPr>
          <p:nvPr>
            <p:ph type="ftr" sz="quarter" idx="11"/>
          </p:nvPr>
        </p:nvSpPr>
        <p:spPr/>
        <p:txBody>
          <a:bodyPr/>
          <a:lstStyle/>
          <a:p>
            <a:r>
              <a:rPr lang="it-IT"/>
              <a:t>Simonetta Longo</a:t>
            </a:r>
          </a:p>
        </p:txBody>
      </p:sp>
      <p:sp>
        <p:nvSpPr>
          <p:cNvPr id="5" name="Segnaposto numero diapositiva 4">
            <a:extLst>
              <a:ext uri="{FF2B5EF4-FFF2-40B4-BE49-F238E27FC236}">
                <a16:creationId xmlns:a16="http://schemas.microsoft.com/office/drawing/2014/main" id="{EE38EFF8-B89E-4672-8B1F-8F01AC81084D}"/>
              </a:ext>
            </a:extLst>
          </p:cNvPr>
          <p:cNvSpPr>
            <a:spLocks noGrp="1"/>
          </p:cNvSpPr>
          <p:nvPr>
            <p:ph type="sldNum" sz="quarter" idx="12"/>
          </p:nvPr>
        </p:nvSpPr>
        <p:spPr/>
        <p:txBody>
          <a:bodyPr/>
          <a:lstStyle/>
          <a:p>
            <a:fld id="{C489FA86-9496-4718-89CA-8774D81C088F}" type="slidenum">
              <a:rPr lang="it-IT" smtClean="0"/>
              <a:t>9</a:t>
            </a:fld>
            <a:endParaRPr lang="it-IT"/>
          </a:p>
        </p:txBody>
      </p:sp>
    </p:spTree>
    <p:extLst>
      <p:ext uri="{BB962C8B-B14F-4D97-AF65-F5344CB8AC3E}">
        <p14:creationId xmlns:p14="http://schemas.microsoft.com/office/powerpoint/2010/main" val="539749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AAC190A-9690-4D79-8DD3-07241E1FE3F7}"/>
              </a:ext>
            </a:extLst>
          </p:cNvPr>
          <p:cNvSpPr>
            <a:spLocks noGrp="1"/>
          </p:cNvSpPr>
          <p:nvPr>
            <p:ph type="title"/>
          </p:nvPr>
        </p:nvSpPr>
        <p:spPr/>
        <p:txBody>
          <a:bodyPr/>
          <a:lstStyle/>
          <a:p>
            <a:pPr algn="ctr"/>
            <a:r>
              <a:rPr lang="it-IT" dirty="0"/>
              <a:t>«Versare» le informazioni?</a:t>
            </a:r>
          </a:p>
        </p:txBody>
      </p:sp>
      <p:sp>
        <p:nvSpPr>
          <p:cNvPr id="3" name="Segnaposto contenuto 2">
            <a:extLst>
              <a:ext uri="{FF2B5EF4-FFF2-40B4-BE49-F238E27FC236}">
                <a16:creationId xmlns:a16="http://schemas.microsoft.com/office/drawing/2014/main" id="{F7738167-8102-4B5B-884E-251A0A84A3AF}"/>
              </a:ext>
            </a:extLst>
          </p:cNvPr>
          <p:cNvSpPr>
            <a:spLocks noGrp="1"/>
          </p:cNvSpPr>
          <p:nvPr>
            <p:ph idx="1"/>
          </p:nvPr>
        </p:nvSpPr>
        <p:spPr/>
        <p:txBody>
          <a:bodyPr>
            <a:normAutofit lnSpcReduction="10000"/>
          </a:bodyPr>
          <a:lstStyle/>
          <a:p>
            <a:pPr marL="68580" indent="0" algn="ctr">
              <a:lnSpc>
                <a:spcPct val="250000"/>
              </a:lnSpc>
              <a:buNone/>
            </a:pPr>
            <a:r>
              <a:rPr lang="it-IT" dirty="0"/>
              <a:t>Per apprendere non basta che un insegnante «versi» l’informazione nella mente del ragazzo, né che aumenti le informazioni all’infinito….</a:t>
            </a:r>
          </a:p>
        </p:txBody>
      </p:sp>
      <p:sp>
        <p:nvSpPr>
          <p:cNvPr id="4" name="Segnaposto piè di pagina 3">
            <a:extLst>
              <a:ext uri="{FF2B5EF4-FFF2-40B4-BE49-F238E27FC236}">
                <a16:creationId xmlns:a16="http://schemas.microsoft.com/office/drawing/2014/main" id="{8CFB67EB-7226-42A4-B92F-B04D4E03A092}"/>
              </a:ext>
            </a:extLst>
          </p:cNvPr>
          <p:cNvSpPr>
            <a:spLocks noGrp="1"/>
          </p:cNvSpPr>
          <p:nvPr>
            <p:ph type="ftr" sz="quarter" idx="11"/>
          </p:nvPr>
        </p:nvSpPr>
        <p:spPr/>
        <p:txBody>
          <a:bodyPr/>
          <a:lstStyle/>
          <a:p>
            <a:r>
              <a:rPr lang="it-IT"/>
              <a:t>Simonetta Longo</a:t>
            </a:r>
          </a:p>
        </p:txBody>
      </p:sp>
      <p:sp>
        <p:nvSpPr>
          <p:cNvPr id="5" name="Segnaposto numero diapositiva 4">
            <a:extLst>
              <a:ext uri="{FF2B5EF4-FFF2-40B4-BE49-F238E27FC236}">
                <a16:creationId xmlns:a16="http://schemas.microsoft.com/office/drawing/2014/main" id="{270F5EA7-E2C3-4072-B995-B5333EBE9905}"/>
              </a:ext>
            </a:extLst>
          </p:cNvPr>
          <p:cNvSpPr>
            <a:spLocks noGrp="1"/>
          </p:cNvSpPr>
          <p:nvPr>
            <p:ph type="sldNum" sz="quarter" idx="12"/>
          </p:nvPr>
        </p:nvSpPr>
        <p:spPr/>
        <p:txBody>
          <a:bodyPr/>
          <a:lstStyle/>
          <a:p>
            <a:fld id="{C489FA86-9496-4718-89CA-8774D81C088F}" type="slidenum">
              <a:rPr lang="it-IT" smtClean="0"/>
              <a:t>10</a:t>
            </a:fld>
            <a:endParaRPr lang="it-IT"/>
          </a:p>
        </p:txBody>
      </p:sp>
    </p:spTree>
    <p:extLst>
      <p:ext uri="{BB962C8B-B14F-4D97-AF65-F5344CB8AC3E}">
        <p14:creationId xmlns:p14="http://schemas.microsoft.com/office/powerpoint/2010/main" val="3243504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E6F636-F76C-450B-8BAC-0046029AFD3C}"/>
              </a:ext>
            </a:extLst>
          </p:cNvPr>
          <p:cNvSpPr>
            <a:spLocks noGrp="1"/>
          </p:cNvSpPr>
          <p:nvPr>
            <p:ph type="title"/>
          </p:nvPr>
        </p:nvSpPr>
        <p:spPr/>
        <p:txBody>
          <a:bodyPr/>
          <a:lstStyle/>
          <a:p>
            <a:pPr algn="ctr"/>
            <a:r>
              <a:rPr lang="it-IT" dirty="0"/>
              <a:t>L’impronta biologica!</a:t>
            </a:r>
          </a:p>
        </p:txBody>
      </p:sp>
      <p:sp>
        <p:nvSpPr>
          <p:cNvPr id="3" name="Segnaposto contenuto 2">
            <a:extLst>
              <a:ext uri="{FF2B5EF4-FFF2-40B4-BE49-F238E27FC236}">
                <a16:creationId xmlns:a16="http://schemas.microsoft.com/office/drawing/2014/main" id="{CBD36A58-C9D3-4D3B-BC12-CF5E1F05945B}"/>
              </a:ext>
            </a:extLst>
          </p:cNvPr>
          <p:cNvSpPr>
            <a:spLocks noGrp="1"/>
          </p:cNvSpPr>
          <p:nvPr>
            <p:ph idx="1"/>
          </p:nvPr>
        </p:nvSpPr>
        <p:spPr/>
        <p:txBody>
          <a:bodyPr>
            <a:normAutofit lnSpcReduction="10000"/>
          </a:bodyPr>
          <a:lstStyle/>
          <a:p>
            <a:pPr marL="68580" indent="0" algn="ctr">
              <a:lnSpc>
                <a:spcPct val="250000"/>
              </a:lnSpc>
              <a:buNone/>
            </a:pPr>
            <a:r>
              <a:rPr lang="it-IT" dirty="0"/>
              <a:t>Piuttosto è fondamentale che l’insegnante dia corpo ad un’esperienza di apprendimento capace di lasciare </a:t>
            </a:r>
            <a:r>
              <a:rPr lang="it-IT" b="1" dirty="0"/>
              <a:t>«un’impronta biologica»!</a:t>
            </a:r>
          </a:p>
        </p:txBody>
      </p:sp>
      <p:sp>
        <p:nvSpPr>
          <p:cNvPr id="4" name="Segnaposto piè di pagina 3">
            <a:extLst>
              <a:ext uri="{FF2B5EF4-FFF2-40B4-BE49-F238E27FC236}">
                <a16:creationId xmlns:a16="http://schemas.microsoft.com/office/drawing/2014/main" id="{C2CC9315-F54E-4ACD-B22A-83D1B5DE0BF3}"/>
              </a:ext>
            </a:extLst>
          </p:cNvPr>
          <p:cNvSpPr>
            <a:spLocks noGrp="1"/>
          </p:cNvSpPr>
          <p:nvPr>
            <p:ph type="ftr" sz="quarter" idx="11"/>
          </p:nvPr>
        </p:nvSpPr>
        <p:spPr/>
        <p:txBody>
          <a:bodyPr/>
          <a:lstStyle/>
          <a:p>
            <a:r>
              <a:rPr lang="it-IT"/>
              <a:t>Simonetta Longo</a:t>
            </a:r>
          </a:p>
        </p:txBody>
      </p:sp>
      <p:sp>
        <p:nvSpPr>
          <p:cNvPr id="5" name="Segnaposto numero diapositiva 4">
            <a:extLst>
              <a:ext uri="{FF2B5EF4-FFF2-40B4-BE49-F238E27FC236}">
                <a16:creationId xmlns:a16="http://schemas.microsoft.com/office/drawing/2014/main" id="{C8F7AEB4-5EF3-4842-BA8E-A1322E61550A}"/>
              </a:ext>
            </a:extLst>
          </p:cNvPr>
          <p:cNvSpPr>
            <a:spLocks noGrp="1"/>
          </p:cNvSpPr>
          <p:nvPr>
            <p:ph type="sldNum" sz="quarter" idx="12"/>
          </p:nvPr>
        </p:nvSpPr>
        <p:spPr/>
        <p:txBody>
          <a:bodyPr/>
          <a:lstStyle/>
          <a:p>
            <a:fld id="{C489FA86-9496-4718-89CA-8774D81C088F}" type="slidenum">
              <a:rPr lang="it-IT" smtClean="0"/>
              <a:t>11</a:t>
            </a:fld>
            <a:endParaRPr lang="it-IT"/>
          </a:p>
        </p:txBody>
      </p:sp>
    </p:spTree>
    <p:extLst>
      <p:ext uri="{BB962C8B-B14F-4D97-AF65-F5344CB8AC3E}">
        <p14:creationId xmlns:p14="http://schemas.microsoft.com/office/powerpoint/2010/main" val="12121919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6368303-8A26-49B3-A8FE-95E709CE40B8}"/>
              </a:ext>
            </a:extLst>
          </p:cNvPr>
          <p:cNvSpPr>
            <a:spLocks noGrp="1"/>
          </p:cNvSpPr>
          <p:nvPr>
            <p:ph type="title"/>
          </p:nvPr>
        </p:nvSpPr>
        <p:spPr/>
        <p:txBody>
          <a:bodyPr>
            <a:normAutofit fontScale="90000"/>
          </a:bodyPr>
          <a:lstStyle/>
          <a:p>
            <a:pPr algn="ctr"/>
            <a:r>
              <a:rPr lang="it-IT" dirty="0"/>
              <a:t>E’ la competenza che  lascia tracce biologiche!!!</a:t>
            </a:r>
          </a:p>
        </p:txBody>
      </p:sp>
      <p:sp>
        <p:nvSpPr>
          <p:cNvPr id="3" name="Segnaposto contenuto 2">
            <a:extLst>
              <a:ext uri="{FF2B5EF4-FFF2-40B4-BE49-F238E27FC236}">
                <a16:creationId xmlns:a16="http://schemas.microsoft.com/office/drawing/2014/main" id="{269A9CA5-BD9D-4034-BABC-F50F2E94DE10}"/>
              </a:ext>
            </a:extLst>
          </p:cNvPr>
          <p:cNvSpPr>
            <a:spLocks noGrp="1"/>
          </p:cNvSpPr>
          <p:nvPr>
            <p:ph idx="1"/>
          </p:nvPr>
        </p:nvSpPr>
        <p:spPr/>
        <p:txBody>
          <a:bodyPr>
            <a:normAutofit fontScale="92500"/>
          </a:bodyPr>
          <a:lstStyle/>
          <a:p>
            <a:pPr marL="68580" indent="0" algn="ctr">
              <a:lnSpc>
                <a:spcPct val="200000"/>
              </a:lnSpc>
              <a:buNone/>
            </a:pPr>
            <a:r>
              <a:rPr lang="it-IT" dirty="0"/>
              <a:t>Perché ciò avvenga si devono incontrare l’ impegno dello studente e il lavoro del docente! E’ necessario, infatti,  che il docente si faccia carico non solo di trasmettere conoscenza, ma di promuovere </a:t>
            </a:r>
            <a:r>
              <a:rPr lang="it-IT" b="1" dirty="0"/>
              <a:t>COMPETENZA!</a:t>
            </a:r>
          </a:p>
        </p:txBody>
      </p:sp>
      <p:sp>
        <p:nvSpPr>
          <p:cNvPr id="4" name="Segnaposto piè di pagina 3">
            <a:extLst>
              <a:ext uri="{FF2B5EF4-FFF2-40B4-BE49-F238E27FC236}">
                <a16:creationId xmlns:a16="http://schemas.microsoft.com/office/drawing/2014/main" id="{01FE9FA5-EBE0-4D90-9827-8EB22532312F}"/>
              </a:ext>
            </a:extLst>
          </p:cNvPr>
          <p:cNvSpPr>
            <a:spLocks noGrp="1"/>
          </p:cNvSpPr>
          <p:nvPr>
            <p:ph type="ftr" sz="quarter" idx="11"/>
          </p:nvPr>
        </p:nvSpPr>
        <p:spPr/>
        <p:txBody>
          <a:bodyPr/>
          <a:lstStyle/>
          <a:p>
            <a:r>
              <a:rPr lang="it-IT"/>
              <a:t>Simonetta Longo</a:t>
            </a:r>
          </a:p>
        </p:txBody>
      </p:sp>
      <p:sp>
        <p:nvSpPr>
          <p:cNvPr id="5" name="Segnaposto numero diapositiva 4">
            <a:extLst>
              <a:ext uri="{FF2B5EF4-FFF2-40B4-BE49-F238E27FC236}">
                <a16:creationId xmlns:a16="http://schemas.microsoft.com/office/drawing/2014/main" id="{02C070D2-576A-4810-8CC0-2DDC66FF472F}"/>
              </a:ext>
            </a:extLst>
          </p:cNvPr>
          <p:cNvSpPr>
            <a:spLocks noGrp="1"/>
          </p:cNvSpPr>
          <p:nvPr>
            <p:ph type="sldNum" sz="quarter" idx="12"/>
          </p:nvPr>
        </p:nvSpPr>
        <p:spPr/>
        <p:txBody>
          <a:bodyPr/>
          <a:lstStyle/>
          <a:p>
            <a:fld id="{C489FA86-9496-4718-89CA-8774D81C088F}" type="slidenum">
              <a:rPr lang="it-IT" smtClean="0"/>
              <a:t>12</a:t>
            </a:fld>
            <a:endParaRPr lang="it-IT"/>
          </a:p>
        </p:txBody>
      </p:sp>
    </p:spTree>
    <p:extLst>
      <p:ext uri="{BB962C8B-B14F-4D97-AF65-F5344CB8AC3E}">
        <p14:creationId xmlns:p14="http://schemas.microsoft.com/office/powerpoint/2010/main" val="54239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E65AEAE-6BBC-4115-B5E3-C5D8D0436643}"/>
              </a:ext>
            </a:extLst>
          </p:cNvPr>
          <p:cNvSpPr>
            <a:spLocks noGrp="1"/>
          </p:cNvSpPr>
          <p:nvPr>
            <p:ph type="title"/>
          </p:nvPr>
        </p:nvSpPr>
        <p:spPr/>
        <p:txBody>
          <a:bodyPr>
            <a:normAutofit fontScale="90000"/>
          </a:bodyPr>
          <a:lstStyle/>
          <a:p>
            <a:r>
              <a:rPr lang="it-IT" dirty="0"/>
              <a:t>L’apprendimento significativo</a:t>
            </a:r>
          </a:p>
        </p:txBody>
      </p:sp>
      <p:sp>
        <p:nvSpPr>
          <p:cNvPr id="3" name="Segnaposto contenuto 2">
            <a:extLst>
              <a:ext uri="{FF2B5EF4-FFF2-40B4-BE49-F238E27FC236}">
                <a16:creationId xmlns:a16="http://schemas.microsoft.com/office/drawing/2014/main" id="{2590E3DE-3FFC-4FD9-8EF4-520D40394D8C}"/>
              </a:ext>
            </a:extLst>
          </p:cNvPr>
          <p:cNvSpPr>
            <a:spLocks noGrp="1"/>
          </p:cNvSpPr>
          <p:nvPr>
            <p:ph idx="1"/>
          </p:nvPr>
        </p:nvSpPr>
        <p:spPr/>
        <p:txBody>
          <a:bodyPr>
            <a:normAutofit fontScale="92500" lnSpcReduction="10000"/>
          </a:bodyPr>
          <a:lstStyle/>
          <a:p>
            <a:pPr marL="68580" indent="0" algn="ctr">
              <a:lnSpc>
                <a:spcPct val="150000"/>
              </a:lnSpc>
              <a:buNone/>
            </a:pPr>
            <a:r>
              <a:rPr lang="it-IT" dirty="0"/>
              <a:t>In altri termini </a:t>
            </a:r>
            <a:r>
              <a:rPr lang="it-IT" b="1" dirty="0"/>
              <a:t>passare dall’insegnamento all’apprendimento </a:t>
            </a:r>
            <a:r>
              <a:rPr lang="it-IT" dirty="0"/>
              <a:t>significa lavorare per rendere le menti dei ragazzi capaci di assorbire per quanto possibile le informazioni,  predisponendo strategicamente attività di smontaggio e rimontaggio delle attività cognitive!</a:t>
            </a:r>
          </a:p>
        </p:txBody>
      </p:sp>
      <p:sp>
        <p:nvSpPr>
          <p:cNvPr id="4" name="Segnaposto piè di pagina 3">
            <a:extLst>
              <a:ext uri="{FF2B5EF4-FFF2-40B4-BE49-F238E27FC236}">
                <a16:creationId xmlns:a16="http://schemas.microsoft.com/office/drawing/2014/main" id="{98B3E50B-238F-43CE-AA4F-6BF555C60DB1}"/>
              </a:ext>
            </a:extLst>
          </p:cNvPr>
          <p:cNvSpPr>
            <a:spLocks noGrp="1"/>
          </p:cNvSpPr>
          <p:nvPr>
            <p:ph type="ftr" sz="quarter" idx="11"/>
          </p:nvPr>
        </p:nvSpPr>
        <p:spPr/>
        <p:txBody>
          <a:bodyPr/>
          <a:lstStyle/>
          <a:p>
            <a:r>
              <a:rPr lang="it-IT"/>
              <a:t>Simonetta Longo</a:t>
            </a:r>
          </a:p>
        </p:txBody>
      </p:sp>
      <p:sp>
        <p:nvSpPr>
          <p:cNvPr id="5" name="Segnaposto numero diapositiva 4">
            <a:extLst>
              <a:ext uri="{FF2B5EF4-FFF2-40B4-BE49-F238E27FC236}">
                <a16:creationId xmlns:a16="http://schemas.microsoft.com/office/drawing/2014/main" id="{51BB227F-8C11-44F5-8C1E-7B793F259914}"/>
              </a:ext>
            </a:extLst>
          </p:cNvPr>
          <p:cNvSpPr>
            <a:spLocks noGrp="1"/>
          </p:cNvSpPr>
          <p:nvPr>
            <p:ph type="sldNum" sz="quarter" idx="12"/>
          </p:nvPr>
        </p:nvSpPr>
        <p:spPr/>
        <p:txBody>
          <a:bodyPr/>
          <a:lstStyle/>
          <a:p>
            <a:fld id="{C489FA86-9496-4718-89CA-8774D81C088F}" type="slidenum">
              <a:rPr lang="it-IT" smtClean="0"/>
              <a:t>13</a:t>
            </a:fld>
            <a:endParaRPr lang="it-IT"/>
          </a:p>
        </p:txBody>
      </p:sp>
    </p:spTree>
    <p:extLst>
      <p:ext uri="{BB962C8B-B14F-4D97-AF65-F5344CB8AC3E}">
        <p14:creationId xmlns:p14="http://schemas.microsoft.com/office/powerpoint/2010/main" val="39009205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4402FD3-1779-4DCA-9F49-50E629201F62}"/>
              </a:ext>
            </a:extLst>
          </p:cNvPr>
          <p:cNvSpPr>
            <a:spLocks noGrp="1"/>
          </p:cNvSpPr>
          <p:nvPr>
            <p:ph type="title"/>
          </p:nvPr>
        </p:nvSpPr>
        <p:spPr/>
        <p:txBody>
          <a:bodyPr/>
          <a:lstStyle/>
          <a:p>
            <a:pPr algn="ctr"/>
            <a:r>
              <a:rPr lang="it-IT" dirty="0"/>
              <a:t>Problematizzare…</a:t>
            </a:r>
          </a:p>
        </p:txBody>
      </p:sp>
      <p:sp>
        <p:nvSpPr>
          <p:cNvPr id="3" name="Segnaposto contenuto 2">
            <a:extLst>
              <a:ext uri="{FF2B5EF4-FFF2-40B4-BE49-F238E27FC236}">
                <a16:creationId xmlns:a16="http://schemas.microsoft.com/office/drawing/2014/main" id="{88C5F264-69CC-4A88-A247-7CEDC334418F}"/>
              </a:ext>
            </a:extLst>
          </p:cNvPr>
          <p:cNvSpPr>
            <a:spLocks noGrp="1"/>
          </p:cNvSpPr>
          <p:nvPr>
            <p:ph idx="1"/>
          </p:nvPr>
        </p:nvSpPr>
        <p:spPr/>
        <p:txBody>
          <a:bodyPr>
            <a:normAutofit fontScale="92500" lnSpcReduction="20000"/>
          </a:bodyPr>
          <a:lstStyle/>
          <a:p>
            <a:pPr marL="68580" indent="0" algn="ctr">
              <a:lnSpc>
                <a:spcPct val="250000"/>
              </a:lnSpc>
              <a:buNone/>
            </a:pPr>
            <a:r>
              <a:rPr lang="it-IT" sz="2200" dirty="0">
                <a:solidFill>
                  <a:srgbClr val="3E3D2D"/>
                </a:solidFill>
              </a:rPr>
              <a:t>Problematizzare,  comporre e scomporre le informazioni, sollecitare  inferenze e ragionamento, utilizzare dinamicamente gli errori modella la mente degli studenti e lascia tracce biologiche nel cervello anche di quelli con disabilità!</a:t>
            </a:r>
            <a:endParaRPr lang="it-IT" dirty="0"/>
          </a:p>
        </p:txBody>
      </p:sp>
      <p:sp>
        <p:nvSpPr>
          <p:cNvPr id="4" name="Segnaposto piè di pagina 3">
            <a:extLst>
              <a:ext uri="{FF2B5EF4-FFF2-40B4-BE49-F238E27FC236}">
                <a16:creationId xmlns:a16="http://schemas.microsoft.com/office/drawing/2014/main" id="{D98B3FC3-692A-4E19-83AA-391EE9E6876A}"/>
              </a:ext>
            </a:extLst>
          </p:cNvPr>
          <p:cNvSpPr>
            <a:spLocks noGrp="1"/>
          </p:cNvSpPr>
          <p:nvPr>
            <p:ph type="ftr" sz="quarter" idx="11"/>
          </p:nvPr>
        </p:nvSpPr>
        <p:spPr/>
        <p:txBody>
          <a:bodyPr/>
          <a:lstStyle/>
          <a:p>
            <a:r>
              <a:rPr lang="it-IT"/>
              <a:t>Simonetta Longo</a:t>
            </a:r>
          </a:p>
        </p:txBody>
      </p:sp>
      <p:sp>
        <p:nvSpPr>
          <p:cNvPr id="5" name="Segnaposto numero diapositiva 4">
            <a:extLst>
              <a:ext uri="{FF2B5EF4-FFF2-40B4-BE49-F238E27FC236}">
                <a16:creationId xmlns:a16="http://schemas.microsoft.com/office/drawing/2014/main" id="{2F048907-35E2-4D9D-9949-53722A7ED8F6}"/>
              </a:ext>
            </a:extLst>
          </p:cNvPr>
          <p:cNvSpPr>
            <a:spLocks noGrp="1"/>
          </p:cNvSpPr>
          <p:nvPr>
            <p:ph type="sldNum" sz="quarter" idx="12"/>
          </p:nvPr>
        </p:nvSpPr>
        <p:spPr/>
        <p:txBody>
          <a:bodyPr/>
          <a:lstStyle/>
          <a:p>
            <a:fld id="{C489FA86-9496-4718-89CA-8774D81C088F}" type="slidenum">
              <a:rPr lang="it-IT" smtClean="0"/>
              <a:t>14</a:t>
            </a:fld>
            <a:endParaRPr lang="it-IT"/>
          </a:p>
        </p:txBody>
      </p:sp>
    </p:spTree>
    <p:extLst>
      <p:ext uri="{BB962C8B-B14F-4D97-AF65-F5344CB8AC3E}">
        <p14:creationId xmlns:p14="http://schemas.microsoft.com/office/powerpoint/2010/main" val="34280852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50D6AC6-C42E-4546-A835-157896E57DBB}"/>
              </a:ext>
            </a:extLst>
          </p:cNvPr>
          <p:cNvSpPr>
            <a:spLocks noGrp="1"/>
          </p:cNvSpPr>
          <p:nvPr>
            <p:ph type="title"/>
          </p:nvPr>
        </p:nvSpPr>
        <p:spPr/>
        <p:txBody>
          <a:bodyPr/>
          <a:lstStyle/>
          <a:p>
            <a:pPr algn="ctr"/>
            <a:r>
              <a:rPr lang="it-IT" dirty="0"/>
              <a:t>La plasticità cerebrale</a:t>
            </a:r>
          </a:p>
        </p:txBody>
      </p:sp>
      <p:sp>
        <p:nvSpPr>
          <p:cNvPr id="3" name="Segnaposto contenuto 2">
            <a:extLst>
              <a:ext uri="{FF2B5EF4-FFF2-40B4-BE49-F238E27FC236}">
                <a16:creationId xmlns:a16="http://schemas.microsoft.com/office/drawing/2014/main" id="{7980C1B4-1A22-4B69-92DD-7793D682FABE}"/>
              </a:ext>
            </a:extLst>
          </p:cNvPr>
          <p:cNvSpPr>
            <a:spLocks noGrp="1"/>
          </p:cNvSpPr>
          <p:nvPr>
            <p:ph idx="1"/>
          </p:nvPr>
        </p:nvSpPr>
        <p:spPr/>
        <p:txBody>
          <a:bodyPr/>
          <a:lstStyle/>
          <a:p>
            <a:pPr marL="68580" indent="0" algn="ctr">
              <a:lnSpc>
                <a:spcPct val="200000"/>
              </a:lnSpc>
              <a:buNone/>
            </a:pPr>
            <a:r>
              <a:rPr lang="it-IT" dirty="0"/>
              <a:t>L’apprendimento profondo rimodella il cervello, attraverso una serie di meccanismi molecolari che ne  dimostrano la plasticità</a:t>
            </a:r>
          </a:p>
        </p:txBody>
      </p:sp>
      <p:sp>
        <p:nvSpPr>
          <p:cNvPr id="4" name="Segnaposto piè di pagina 3">
            <a:extLst>
              <a:ext uri="{FF2B5EF4-FFF2-40B4-BE49-F238E27FC236}">
                <a16:creationId xmlns:a16="http://schemas.microsoft.com/office/drawing/2014/main" id="{A5B95D3F-0E11-495E-B21C-1CB3569A49A1}"/>
              </a:ext>
            </a:extLst>
          </p:cNvPr>
          <p:cNvSpPr>
            <a:spLocks noGrp="1"/>
          </p:cNvSpPr>
          <p:nvPr>
            <p:ph type="ftr" sz="quarter" idx="11"/>
          </p:nvPr>
        </p:nvSpPr>
        <p:spPr/>
        <p:txBody>
          <a:bodyPr/>
          <a:lstStyle/>
          <a:p>
            <a:r>
              <a:rPr lang="it-IT"/>
              <a:t>Simonetta Longo</a:t>
            </a:r>
          </a:p>
        </p:txBody>
      </p:sp>
      <p:sp>
        <p:nvSpPr>
          <p:cNvPr id="5" name="Segnaposto numero diapositiva 4">
            <a:extLst>
              <a:ext uri="{FF2B5EF4-FFF2-40B4-BE49-F238E27FC236}">
                <a16:creationId xmlns:a16="http://schemas.microsoft.com/office/drawing/2014/main" id="{96F1A080-E695-4934-86E0-749EFEDCED5A}"/>
              </a:ext>
            </a:extLst>
          </p:cNvPr>
          <p:cNvSpPr>
            <a:spLocks noGrp="1"/>
          </p:cNvSpPr>
          <p:nvPr>
            <p:ph type="sldNum" sz="quarter" idx="12"/>
          </p:nvPr>
        </p:nvSpPr>
        <p:spPr/>
        <p:txBody>
          <a:bodyPr/>
          <a:lstStyle/>
          <a:p>
            <a:fld id="{C489FA86-9496-4718-89CA-8774D81C088F}" type="slidenum">
              <a:rPr lang="it-IT" smtClean="0"/>
              <a:t>15</a:t>
            </a:fld>
            <a:endParaRPr lang="it-IT"/>
          </a:p>
        </p:txBody>
      </p:sp>
    </p:spTree>
    <p:extLst>
      <p:ext uri="{BB962C8B-B14F-4D97-AF65-F5344CB8AC3E}">
        <p14:creationId xmlns:p14="http://schemas.microsoft.com/office/powerpoint/2010/main" val="216873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8B08FFA-E8FB-4B9B-A209-6E1AC95221B8}"/>
              </a:ext>
            </a:extLst>
          </p:cNvPr>
          <p:cNvSpPr>
            <a:spLocks noGrp="1"/>
          </p:cNvSpPr>
          <p:nvPr>
            <p:ph type="title"/>
          </p:nvPr>
        </p:nvSpPr>
        <p:spPr/>
        <p:txBody>
          <a:bodyPr/>
          <a:lstStyle/>
          <a:p>
            <a:pPr algn="ctr"/>
            <a:r>
              <a:rPr lang="it-IT" dirty="0"/>
              <a:t>La memoria nella mente</a:t>
            </a:r>
          </a:p>
        </p:txBody>
      </p:sp>
      <p:sp>
        <p:nvSpPr>
          <p:cNvPr id="3" name="Segnaposto contenuto 2">
            <a:extLst>
              <a:ext uri="{FF2B5EF4-FFF2-40B4-BE49-F238E27FC236}">
                <a16:creationId xmlns:a16="http://schemas.microsoft.com/office/drawing/2014/main" id="{E1F3D9E4-50D7-4339-8A6F-5C3C790FBCE6}"/>
              </a:ext>
            </a:extLst>
          </p:cNvPr>
          <p:cNvSpPr>
            <a:spLocks noGrp="1"/>
          </p:cNvSpPr>
          <p:nvPr>
            <p:ph idx="1"/>
          </p:nvPr>
        </p:nvSpPr>
        <p:spPr/>
        <p:txBody>
          <a:bodyPr>
            <a:normAutofit fontScale="85000" lnSpcReduction="10000"/>
          </a:bodyPr>
          <a:lstStyle/>
          <a:p>
            <a:pPr algn="ctr">
              <a:lnSpc>
                <a:spcPct val="150000"/>
              </a:lnSpc>
            </a:pPr>
            <a:r>
              <a:rPr lang="it-IT" b="1" dirty="0" err="1"/>
              <a:t>Kandell</a:t>
            </a:r>
            <a:r>
              <a:rPr lang="it-IT" dirty="0"/>
              <a:t> (neurobiologo, premio Nobel per la medicina, 2000)dà questa definizione di memoria: « rappresentazione interna dell’informazione acquisita attraverso l’apprendimento, codificata spazio-temporalmente, in circuiti neurali, attraverso cambiamenti nelle proprietà reattive dei neuroni»</a:t>
            </a:r>
          </a:p>
        </p:txBody>
      </p:sp>
      <p:sp>
        <p:nvSpPr>
          <p:cNvPr id="4" name="Segnaposto piè di pagina 3">
            <a:extLst>
              <a:ext uri="{FF2B5EF4-FFF2-40B4-BE49-F238E27FC236}">
                <a16:creationId xmlns:a16="http://schemas.microsoft.com/office/drawing/2014/main" id="{35DBA82F-8AC6-423A-95F0-23C73B6BB9A7}"/>
              </a:ext>
            </a:extLst>
          </p:cNvPr>
          <p:cNvSpPr>
            <a:spLocks noGrp="1"/>
          </p:cNvSpPr>
          <p:nvPr>
            <p:ph type="ftr" sz="quarter" idx="11"/>
          </p:nvPr>
        </p:nvSpPr>
        <p:spPr/>
        <p:txBody>
          <a:bodyPr/>
          <a:lstStyle/>
          <a:p>
            <a:r>
              <a:rPr lang="it-IT"/>
              <a:t>Simonetta Longo</a:t>
            </a:r>
          </a:p>
        </p:txBody>
      </p:sp>
      <p:sp>
        <p:nvSpPr>
          <p:cNvPr id="5" name="Segnaposto numero diapositiva 4">
            <a:extLst>
              <a:ext uri="{FF2B5EF4-FFF2-40B4-BE49-F238E27FC236}">
                <a16:creationId xmlns:a16="http://schemas.microsoft.com/office/drawing/2014/main" id="{5FE6AE94-9915-40C0-A33F-BB0ECD6860F9}"/>
              </a:ext>
            </a:extLst>
          </p:cNvPr>
          <p:cNvSpPr>
            <a:spLocks noGrp="1"/>
          </p:cNvSpPr>
          <p:nvPr>
            <p:ph type="sldNum" sz="quarter" idx="12"/>
          </p:nvPr>
        </p:nvSpPr>
        <p:spPr/>
        <p:txBody>
          <a:bodyPr/>
          <a:lstStyle/>
          <a:p>
            <a:fld id="{C489FA86-9496-4718-89CA-8774D81C088F}" type="slidenum">
              <a:rPr lang="it-IT" smtClean="0"/>
              <a:t>16</a:t>
            </a:fld>
            <a:endParaRPr lang="it-IT"/>
          </a:p>
        </p:txBody>
      </p:sp>
    </p:spTree>
    <p:extLst>
      <p:ext uri="{BB962C8B-B14F-4D97-AF65-F5344CB8AC3E}">
        <p14:creationId xmlns:p14="http://schemas.microsoft.com/office/powerpoint/2010/main" val="31428201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6729E18-9992-422B-ADA5-D4C68059FFF3}"/>
              </a:ext>
            </a:extLst>
          </p:cNvPr>
          <p:cNvSpPr>
            <a:spLocks noGrp="1"/>
          </p:cNvSpPr>
          <p:nvPr>
            <p:ph type="title"/>
          </p:nvPr>
        </p:nvSpPr>
        <p:spPr/>
        <p:txBody>
          <a:bodyPr/>
          <a:lstStyle/>
          <a:p>
            <a:pPr algn="ctr"/>
            <a:r>
              <a:rPr lang="it-IT" dirty="0"/>
              <a:t>L’ENGRAMMA</a:t>
            </a:r>
          </a:p>
        </p:txBody>
      </p:sp>
      <p:sp>
        <p:nvSpPr>
          <p:cNvPr id="3" name="Segnaposto contenuto 2">
            <a:extLst>
              <a:ext uri="{FF2B5EF4-FFF2-40B4-BE49-F238E27FC236}">
                <a16:creationId xmlns:a16="http://schemas.microsoft.com/office/drawing/2014/main" id="{35E08807-331C-4F5B-A7C3-045D8F1434AD}"/>
              </a:ext>
            </a:extLst>
          </p:cNvPr>
          <p:cNvSpPr>
            <a:spLocks noGrp="1"/>
          </p:cNvSpPr>
          <p:nvPr>
            <p:ph idx="1"/>
          </p:nvPr>
        </p:nvSpPr>
        <p:spPr/>
        <p:txBody>
          <a:bodyPr>
            <a:normAutofit fontScale="77500" lnSpcReduction="20000"/>
          </a:bodyPr>
          <a:lstStyle/>
          <a:p>
            <a:pPr algn="ctr">
              <a:lnSpc>
                <a:spcPct val="160000"/>
              </a:lnSpc>
            </a:pPr>
            <a:r>
              <a:rPr lang="it-IT" dirty="0"/>
              <a:t>Ogni informazione acquisita è localizzata in circuiti neurali, le cui connessioni sinaptiche si sono generate, rafforzate o perdute nel corso dell’apprendimento, in archi temporali che possono durare ore o minuti.</a:t>
            </a:r>
          </a:p>
          <a:p>
            <a:pPr algn="ctr">
              <a:lnSpc>
                <a:spcPct val="160000"/>
              </a:lnSpc>
            </a:pPr>
            <a:r>
              <a:rPr lang="it-IT" b="1" dirty="0"/>
              <a:t>L’ENGRAMMA E’ LA RAPPRESENTAZIONE FISICA O LA LOCALIZZAZIONE NEURALE DI UN APPRENDIMENTO</a:t>
            </a:r>
          </a:p>
        </p:txBody>
      </p:sp>
      <p:sp>
        <p:nvSpPr>
          <p:cNvPr id="4" name="Segnaposto piè di pagina 3">
            <a:extLst>
              <a:ext uri="{FF2B5EF4-FFF2-40B4-BE49-F238E27FC236}">
                <a16:creationId xmlns:a16="http://schemas.microsoft.com/office/drawing/2014/main" id="{9D5964D4-5979-43D7-937A-5A98496FC9A1}"/>
              </a:ext>
            </a:extLst>
          </p:cNvPr>
          <p:cNvSpPr>
            <a:spLocks noGrp="1"/>
          </p:cNvSpPr>
          <p:nvPr>
            <p:ph type="ftr" sz="quarter" idx="11"/>
          </p:nvPr>
        </p:nvSpPr>
        <p:spPr/>
        <p:txBody>
          <a:bodyPr/>
          <a:lstStyle/>
          <a:p>
            <a:r>
              <a:rPr lang="it-IT"/>
              <a:t>Simonetta Longo</a:t>
            </a:r>
          </a:p>
        </p:txBody>
      </p:sp>
      <p:sp>
        <p:nvSpPr>
          <p:cNvPr id="5" name="Segnaposto numero diapositiva 4">
            <a:extLst>
              <a:ext uri="{FF2B5EF4-FFF2-40B4-BE49-F238E27FC236}">
                <a16:creationId xmlns:a16="http://schemas.microsoft.com/office/drawing/2014/main" id="{E940D340-295B-424A-B5B8-7B7927279123}"/>
              </a:ext>
            </a:extLst>
          </p:cNvPr>
          <p:cNvSpPr>
            <a:spLocks noGrp="1"/>
          </p:cNvSpPr>
          <p:nvPr>
            <p:ph type="sldNum" sz="quarter" idx="12"/>
          </p:nvPr>
        </p:nvSpPr>
        <p:spPr/>
        <p:txBody>
          <a:bodyPr/>
          <a:lstStyle/>
          <a:p>
            <a:fld id="{C489FA86-9496-4718-89CA-8774D81C088F}" type="slidenum">
              <a:rPr lang="it-IT" smtClean="0"/>
              <a:t>17</a:t>
            </a:fld>
            <a:endParaRPr lang="it-IT"/>
          </a:p>
        </p:txBody>
      </p:sp>
    </p:spTree>
    <p:extLst>
      <p:ext uri="{BB962C8B-B14F-4D97-AF65-F5344CB8AC3E}">
        <p14:creationId xmlns:p14="http://schemas.microsoft.com/office/powerpoint/2010/main" val="39344439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AB0495B-489F-4D60-A15F-7CAB62568C9E}"/>
              </a:ext>
            </a:extLst>
          </p:cNvPr>
          <p:cNvSpPr>
            <a:spLocks noGrp="1"/>
          </p:cNvSpPr>
          <p:nvPr>
            <p:ph type="title"/>
          </p:nvPr>
        </p:nvSpPr>
        <p:spPr/>
        <p:txBody>
          <a:bodyPr/>
          <a:lstStyle/>
          <a:p>
            <a:pPr algn="ctr"/>
            <a:r>
              <a:rPr lang="it-IT" dirty="0"/>
              <a:t>SUSUMU TONEWAGA, 2017</a:t>
            </a:r>
          </a:p>
        </p:txBody>
      </p:sp>
      <p:sp>
        <p:nvSpPr>
          <p:cNvPr id="3" name="Segnaposto contenuto 2">
            <a:extLst>
              <a:ext uri="{FF2B5EF4-FFF2-40B4-BE49-F238E27FC236}">
                <a16:creationId xmlns:a16="http://schemas.microsoft.com/office/drawing/2014/main" id="{B6A07ABF-8DB7-470D-AF36-E7F783789CD9}"/>
              </a:ext>
            </a:extLst>
          </p:cNvPr>
          <p:cNvSpPr>
            <a:spLocks noGrp="1"/>
          </p:cNvSpPr>
          <p:nvPr>
            <p:ph idx="1"/>
          </p:nvPr>
        </p:nvSpPr>
        <p:spPr/>
        <p:txBody>
          <a:bodyPr/>
          <a:lstStyle/>
          <a:p>
            <a:pPr algn="ctr">
              <a:lnSpc>
                <a:spcPct val="150000"/>
              </a:lnSpc>
            </a:pPr>
            <a:r>
              <a:rPr lang="it-IT" dirty="0"/>
              <a:t>I suoi lavori (2017) forniscono la prova scientifica che i ricordi vengono immagazzinati in reti neurali che formano delle tracce nella memoria (gli engrammi) a partire da ogni esperienza di apprendimento.</a:t>
            </a:r>
          </a:p>
        </p:txBody>
      </p:sp>
      <p:sp>
        <p:nvSpPr>
          <p:cNvPr id="4" name="Segnaposto piè di pagina 3">
            <a:extLst>
              <a:ext uri="{FF2B5EF4-FFF2-40B4-BE49-F238E27FC236}">
                <a16:creationId xmlns:a16="http://schemas.microsoft.com/office/drawing/2014/main" id="{91301C2F-0C9F-44D3-85DC-1B49F8706342}"/>
              </a:ext>
            </a:extLst>
          </p:cNvPr>
          <p:cNvSpPr>
            <a:spLocks noGrp="1"/>
          </p:cNvSpPr>
          <p:nvPr>
            <p:ph type="ftr" sz="quarter" idx="11"/>
          </p:nvPr>
        </p:nvSpPr>
        <p:spPr/>
        <p:txBody>
          <a:bodyPr/>
          <a:lstStyle/>
          <a:p>
            <a:r>
              <a:rPr lang="it-IT"/>
              <a:t>Simonetta Longo</a:t>
            </a:r>
          </a:p>
        </p:txBody>
      </p:sp>
      <p:sp>
        <p:nvSpPr>
          <p:cNvPr id="5" name="Segnaposto numero diapositiva 4">
            <a:extLst>
              <a:ext uri="{FF2B5EF4-FFF2-40B4-BE49-F238E27FC236}">
                <a16:creationId xmlns:a16="http://schemas.microsoft.com/office/drawing/2014/main" id="{037095CD-4F57-4746-9833-9B7206DDE851}"/>
              </a:ext>
            </a:extLst>
          </p:cNvPr>
          <p:cNvSpPr>
            <a:spLocks noGrp="1"/>
          </p:cNvSpPr>
          <p:nvPr>
            <p:ph type="sldNum" sz="quarter" idx="12"/>
          </p:nvPr>
        </p:nvSpPr>
        <p:spPr/>
        <p:txBody>
          <a:bodyPr/>
          <a:lstStyle/>
          <a:p>
            <a:fld id="{C489FA86-9496-4718-89CA-8774D81C088F}" type="slidenum">
              <a:rPr lang="it-IT" smtClean="0"/>
              <a:t>18</a:t>
            </a:fld>
            <a:endParaRPr lang="it-IT"/>
          </a:p>
        </p:txBody>
      </p:sp>
    </p:spTree>
    <p:extLst>
      <p:ext uri="{BB962C8B-B14F-4D97-AF65-F5344CB8AC3E}">
        <p14:creationId xmlns:p14="http://schemas.microsoft.com/office/powerpoint/2010/main" val="32976443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53FDFA7-3C66-4D24-AC40-19162B9B9923}"/>
              </a:ext>
            </a:extLst>
          </p:cNvPr>
          <p:cNvSpPr>
            <a:spLocks noGrp="1"/>
          </p:cNvSpPr>
          <p:nvPr>
            <p:ph type="title"/>
          </p:nvPr>
        </p:nvSpPr>
        <p:spPr>
          <a:xfrm>
            <a:off x="1061883" y="885134"/>
            <a:ext cx="7024744" cy="1143000"/>
          </a:xfrm>
        </p:spPr>
        <p:txBody>
          <a:bodyPr>
            <a:normAutofit fontScale="90000"/>
          </a:bodyPr>
          <a:lstStyle/>
          <a:p>
            <a:r>
              <a:rPr lang="it-IT" b="1" dirty="0"/>
              <a:t>Chi sa, continua a sapere… e chi non sa?</a:t>
            </a:r>
          </a:p>
        </p:txBody>
      </p:sp>
      <p:sp>
        <p:nvSpPr>
          <p:cNvPr id="3" name="Segnaposto contenuto 2">
            <a:extLst>
              <a:ext uri="{FF2B5EF4-FFF2-40B4-BE49-F238E27FC236}">
                <a16:creationId xmlns:a16="http://schemas.microsoft.com/office/drawing/2014/main" id="{313A7C31-095D-4AA6-BCC1-1E6379646F82}"/>
              </a:ext>
            </a:extLst>
          </p:cNvPr>
          <p:cNvSpPr>
            <a:spLocks noGrp="1"/>
          </p:cNvSpPr>
          <p:nvPr>
            <p:ph idx="1"/>
          </p:nvPr>
        </p:nvSpPr>
        <p:spPr/>
        <p:txBody>
          <a:bodyPr>
            <a:normAutofit fontScale="92500" lnSpcReduction="10000"/>
          </a:bodyPr>
          <a:lstStyle/>
          <a:p>
            <a:pPr algn="ctr">
              <a:lnSpc>
                <a:spcPct val="150000"/>
              </a:lnSpc>
            </a:pPr>
            <a:r>
              <a:rPr lang="it-IT" dirty="0"/>
              <a:t>Gli engrammi si attivano nel momento in cui apprendiamo. Una volta formati generano una «facilitazione» e creano delle strutture che tendono a rimanere funzionalmente unite e a riattivarsi in modo congiunto, accedendo alle informazioni pregresse, necessarie per le nuove informazioni…</a:t>
            </a:r>
          </a:p>
        </p:txBody>
      </p:sp>
      <p:sp>
        <p:nvSpPr>
          <p:cNvPr id="4" name="Segnaposto piè di pagina 3">
            <a:extLst>
              <a:ext uri="{FF2B5EF4-FFF2-40B4-BE49-F238E27FC236}">
                <a16:creationId xmlns:a16="http://schemas.microsoft.com/office/drawing/2014/main" id="{C06ED5C8-8019-4AEE-B654-BF1DC69AF73B}"/>
              </a:ext>
            </a:extLst>
          </p:cNvPr>
          <p:cNvSpPr>
            <a:spLocks noGrp="1"/>
          </p:cNvSpPr>
          <p:nvPr>
            <p:ph type="ftr" sz="quarter" idx="11"/>
          </p:nvPr>
        </p:nvSpPr>
        <p:spPr/>
        <p:txBody>
          <a:bodyPr/>
          <a:lstStyle/>
          <a:p>
            <a:r>
              <a:rPr lang="it-IT"/>
              <a:t>Simonetta Longo</a:t>
            </a:r>
          </a:p>
        </p:txBody>
      </p:sp>
      <p:sp>
        <p:nvSpPr>
          <p:cNvPr id="5" name="Segnaposto numero diapositiva 4">
            <a:extLst>
              <a:ext uri="{FF2B5EF4-FFF2-40B4-BE49-F238E27FC236}">
                <a16:creationId xmlns:a16="http://schemas.microsoft.com/office/drawing/2014/main" id="{956BC3A8-CB96-4991-9FE8-71CEFF01639D}"/>
              </a:ext>
            </a:extLst>
          </p:cNvPr>
          <p:cNvSpPr>
            <a:spLocks noGrp="1"/>
          </p:cNvSpPr>
          <p:nvPr>
            <p:ph type="sldNum" sz="quarter" idx="12"/>
          </p:nvPr>
        </p:nvSpPr>
        <p:spPr/>
        <p:txBody>
          <a:bodyPr/>
          <a:lstStyle/>
          <a:p>
            <a:fld id="{C489FA86-9496-4718-89CA-8774D81C088F}" type="slidenum">
              <a:rPr lang="it-IT" smtClean="0"/>
              <a:t>19</a:t>
            </a:fld>
            <a:endParaRPr lang="it-IT"/>
          </a:p>
        </p:txBody>
      </p:sp>
    </p:spTree>
    <p:extLst>
      <p:ext uri="{BB962C8B-B14F-4D97-AF65-F5344CB8AC3E}">
        <p14:creationId xmlns:p14="http://schemas.microsoft.com/office/powerpoint/2010/main" val="38700549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BE52345-A093-45B4-932A-CFD046303156}"/>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9203E928-9FB8-424D-A7AE-14FF4C710A9C}"/>
              </a:ext>
            </a:extLst>
          </p:cNvPr>
          <p:cNvSpPr>
            <a:spLocks noGrp="1"/>
          </p:cNvSpPr>
          <p:nvPr>
            <p:ph idx="1"/>
          </p:nvPr>
        </p:nvSpPr>
        <p:spPr/>
        <p:txBody>
          <a:bodyPr/>
          <a:lstStyle/>
          <a:p>
            <a:pPr algn="ctr">
              <a:lnSpc>
                <a:spcPct val="200000"/>
              </a:lnSpc>
            </a:pPr>
            <a:r>
              <a:rPr lang="it-IT" dirty="0"/>
              <a:t>Imparare a lavorare per generare engrammi duraturi nella mente significa sapere che… </a:t>
            </a:r>
          </a:p>
        </p:txBody>
      </p:sp>
      <p:sp>
        <p:nvSpPr>
          <p:cNvPr id="4" name="Segnaposto piè di pagina 3">
            <a:extLst>
              <a:ext uri="{FF2B5EF4-FFF2-40B4-BE49-F238E27FC236}">
                <a16:creationId xmlns:a16="http://schemas.microsoft.com/office/drawing/2014/main" id="{25CAE570-D863-4F47-BD47-270B6FC2DA9E}"/>
              </a:ext>
            </a:extLst>
          </p:cNvPr>
          <p:cNvSpPr>
            <a:spLocks noGrp="1"/>
          </p:cNvSpPr>
          <p:nvPr>
            <p:ph type="ftr" sz="quarter" idx="11"/>
          </p:nvPr>
        </p:nvSpPr>
        <p:spPr/>
        <p:txBody>
          <a:bodyPr/>
          <a:lstStyle/>
          <a:p>
            <a:r>
              <a:rPr lang="it-IT"/>
              <a:t>Simonetta Longo</a:t>
            </a:r>
          </a:p>
        </p:txBody>
      </p:sp>
      <p:sp>
        <p:nvSpPr>
          <p:cNvPr id="5" name="Segnaposto numero diapositiva 4">
            <a:extLst>
              <a:ext uri="{FF2B5EF4-FFF2-40B4-BE49-F238E27FC236}">
                <a16:creationId xmlns:a16="http://schemas.microsoft.com/office/drawing/2014/main" id="{41FA4DEF-82E9-416F-85A8-BFCD693E3005}"/>
              </a:ext>
            </a:extLst>
          </p:cNvPr>
          <p:cNvSpPr>
            <a:spLocks noGrp="1"/>
          </p:cNvSpPr>
          <p:nvPr>
            <p:ph type="sldNum" sz="quarter" idx="12"/>
          </p:nvPr>
        </p:nvSpPr>
        <p:spPr/>
        <p:txBody>
          <a:bodyPr/>
          <a:lstStyle/>
          <a:p>
            <a:fld id="{C489FA86-9496-4718-89CA-8774D81C088F}" type="slidenum">
              <a:rPr lang="it-IT" smtClean="0"/>
              <a:t>20</a:t>
            </a:fld>
            <a:endParaRPr lang="it-IT"/>
          </a:p>
        </p:txBody>
      </p:sp>
    </p:spTree>
    <p:extLst>
      <p:ext uri="{BB962C8B-B14F-4D97-AF65-F5344CB8AC3E}">
        <p14:creationId xmlns:p14="http://schemas.microsoft.com/office/powerpoint/2010/main" val="32684655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43608" y="980728"/>
            <a:ext cx="7024744" cy="829896"/>
          </a:xfrm>
        </p:spPr>
        <p:txBody>
          <a:bodyPr/>
          <a:lstStyle/>
          <a:p>
            <a:pPr algn="ctr"/>
            <a:r>
              <a:rPr lang="it-IT" dirty="0"/>
              <a:t>Il carico </a:t>
            </a:r>
            <a:r>
              <a:rPr lang="it-IT" b="1" dirty="0"/>
              <a:t>cognitivo</a:t>
            </a:r>
          </a:p>
        </p:txBody>
      </p:sp>
      <p:sp>
        <p:nvSpPr>
          <p:cNvPr id="3" name="Segnaposto contenuto 2"/>
          <p:cNvSpPr>
            <a:spLocks noGrp="1"/>
          </p:cNvSpPr>
          <p:nvPr>
            <p:ph idx="1"/>
          </p:nvPr>
        </p:nvSpPr>
        <p:spPr>
          <a:xfrm>
            <a:off x="1043492" y="4581128"/>
            <a:ext cx="6777317" cy="1251501"/>
          </a:xfrm>
        </p:spPr>
        <p:txBody>
          <a:bodyPr>
            <a:normAutofit fontScale="85000" lnSpcReduction="20000"/>
          </a:bodyPr>
          <a:lstStyle/>
          <a:p>
            <a:pPr marL="68580" indent="0" algn="ctr">
              <a:lnSpc>
                <a:spcPct val="150000"/>
              </a:lnSpc>
              <a:buNone/>
            </a:pPr>
            <a:r>
              <a:rPr lang="it-IT" dirty="0"/>
              <a:t>Ogni apprendimento prevede un </a:t>
            </a:r>
            <a:r>
              <a:rPr lang="it-IT" b="1" dirty="0"/>
              <a:t>carico cognitivo</a:t>
            </a:r>
            <a:r>
              <a:rPr lang="it-IT" dirty="0"/>
              <a:t> che si riferisce all’impegno di </a:t>
            </a:r>
            <a:r>
              <a:rPr lang="it-IT" b="1" dirty="0"/>
              <a:t>elaborazione </a:t>
            </a:r>
            <a:r>
              <a:rPr lang="it-IT" dirty="0"/>
              <a:t>e di </a:t>
            </a:r>
            <a:r>
              <a:rPr lang="it-IT" b="1" dirty="0"/>
              <a:t>immagazzinamento </a:t>
            </a:r>
            <a:r>
              <a:rPr lang="it-IT" dirty="0"/>
              <a:t>delle informazioni nella  ML.</a:t>
            </a:r>
            <a:endParaRPr lang="it-IT" b="1" dirty="0"/>
          </a:p>
        </p:txBody>
      </p:sp>
      <p:sp>
        <p:nvSpPr>
          <p:cNvPr id="4" name="Segnaposto piè di pagina 3"/>
          <p:cNvSpPr>
            <a:spLocks noGrp="1"/>
          </p:cNvSpPr>
          <p:nvPr>
            <p:ph type="ftr" sz="quarter" idx="11"/>
          </p:nvPr>
        </p:nvSpPr>
        <p:spPr/>
        <p:txBody>
          <a:bodyPr/>
          <a:lstStyle/>
          <a:p>
            <a:r>
              <a:rPr lang="it-IT"/>
              <a:t>Simonetta Longo</a:t>
            </a:r>
          </a:p>
        </p:txBody>
      </p:sp>
      <p:sp>
        <p:nvSpPr>
          <p:cNvPr id="5" name="Segnaposto numero diapositiva 4"/>
          <p:cNvSpPr>
            <a:spLocks noGrp="1"/>
          </p:cNvSpPr>
          <p:nvPr>
            <p:ph type="sldNum" sz="quarter" idx="12"/>
          </p:nvPr>
        </p:nvSpPr>
        <p:spPr/>
        <p:txBody>
          <a:bodyPr/>
          <a:lstStyle/>
          <a:p>
            <a:fld id="{C489FA86-9496-4718-89CA-8774D81C088F}" type="slidenum">
              <a:rPr lang="it-IT" smtClean="0"/>
              <a:t>21</a:t>
            </a:fld>
            <a:endParaRPr lang="it-IT"/>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6137" y="2466975"/>
            <a:ext cx="2371725" cy="1610098"/>
          </a:xfrm>
          <a:prstGeom prst="rect">
            <a:avLst/>
          </a:prstGeom>
        </p:spPr>
      </p:pic>
    </p:spTree>
    <p:extLst>
      <p:ext uri="{BB962C8B-B14F-4D97-AF65-F5344CB8AC3E}">
        <p14:creationId xmlns:p14="http://schemas.microsoft.com/office/powerpoint/2010/main" val="3220515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99592" y="980728"/>
            <a:ext cx="7344934" cy="854968"/>
          </a:xfrm>
        </p:spPr>
        <p:txBody>
          <a:bodyPr>
            <a:normAutofit fontScale="90000"/>
          </a:bodyPr>
          <a:lstStyle/>
          <a:p>
            <a:r>
              <a:rPr lang="it-IT" b="1" dirty="0"/>
              <a:t>DIFFICOLTA’ DI APPRENDIMENTO: IL SOVRACCARICO COGNITIVO</a:t>
            </a:r>
          </a:p>
        </p:txBody>
      </p:sp>
      <p:sp>
        <p:nvSpPr>
          <p:cNvPr id="3" name="Segnaposto contenuto 2"/>
          <p:cNvSpPr>
            <a:spLocks noGrp="1"/>
          </p:cNvSpPr>
          <p:nvPr>
            <p:ph idx="1"/>
          </p:nvPr>
        </p:nvSpPr>
        <p:spPr>
          <a:xfrm>
            <a:off x="971600" y="2323652"/>
            <a:ext cx="7344816" cy="3508977"/>
          </a:xfrm>
        </p:spPr>
        <p:txBody>
          <a:bodyPr/>
          <a:lstStyle/>
          <a:p>
            <a:pPr marL="68580" indent="0" algn="ctr">
              <a:lnSpc>
                <a:spcPct val="150000"/>
              </a:lnSpc>
              <a:buNone/>
            </a:pPr>
            <a:r>
              <a:rPr lang="it-IT" dirty="0"/>
              <a:t>Gran parte delle </a:t>
            </a:r>
            <a:r>
              <a:rPr lang="it-IT" b="1" dirty="0"/>
              <a:t>difficoltà di apprendimento </a:t>
            </a:r>
            <a:r>
              <a:rPr lang="it-IT" dirty="0"/>
              <a:t>dipende dalla limitatezza della ML e dalle condizioni di sovraccarico a cui è facilmente sottoposta.</a:t>
            </a:r>
          </a:p>
        </p:txBody>
      </p:sp>
      <p:sp>
        <p:nvSpPr>
          <p:cNvPr id="4" name="Segnaposto piè di pagina 3"/>
          <p:cNvSpPr>
            <a:spLocks noGrp="1"/>
          </p:cNvSpPr>
          <p:nvPr>
            <p:ph type="ftr" sz="quarter" idx="11"/>
          </p:nvPr>
        </p:nvSpPr>
        <p:spPr/>
        <p:txBody>
          <a:bodyPr/>
          <a:lstStyle/>
          <a:p>
            <a:r>
              <a:rPr lang="it-IT"/>
              <a:t>Simonetta Longo</a:t>
            </a:r>
          </a:p>
        </p:txBody>
      </p:sp>
      <p:sp>
        <p:nvSpPr>
          <p:cNvPr id="5" name="Segnaposto numero diapositiva 4"/>
          <p:cNvSpPr>
            <a:spLocks noGrp="1"/>
          </p:cNvSpPr>
          <p:nvPr>
            <p:ph type="sldNum" sz="quarter" idx="12"/>
          </p:nvPr>
        </p:nvSpPr>
        <p:spPr/>
        <p:txBody>
          <a:bodyPr/>
          <a:lstStyle/>
          <a:p>
            <a:fld id="{C489FA86-9496-4718-89CA-8774D81C088F}" type="slidenum">
              <a:rPr lang="it-IT" smtClean="0"/>
              <a:t>22</a:t>
            </a:fld>
            <a:endParaRPr lang="it-IT"/>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5896" y="4797152"/>
            <a:ext cx="1524000" cy="1717340"/>
          </a:xfrm>
          <a:prstGeom prst="rect">
            <a:avLst/>
          </a:prstGeom>
        </p:spPr>
      </p:pic>
    </p:spTree>
    <p:extLst>
      <p:ext uri="{BB962C8B-B14F-4D97-AF65-F5344CB8AC3E}">
        <p14:creationId xmlns:p14="http://schemas.microsoft.com/office/powerpoint/2010/main" val="15175729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27584" y="1052736"/>
            <a:ext cx="7416824" cy="1143000"/>
          </a:xfrm>
        </p:spPr>
        <p:txBody>
          <a:bodyPr>
            <a:normAutofit fontScale="90000"/>
          </a:bodyPr>
          <a:lstStyle/>
          <a:p>
            <a:pPr algn="ctr"/>
            <a:r>
              <a:rPr lang="it-IT" b="1" dirty="0"/>
              <a:t>LE MODALITA’ COMPENSATIVE E DISPENSATIVE</a:t>
            </a:r>
          </a:p>
        </p:txBody>
      </p:sp>
      <p:sp>
        <p:nvSpPr>
          <p:cNvPr id="3" name="Segnaposto contenuto 2"/>
          <p:cNvSpPr>
            <a:spLocks noGrp="1"/>
          </p:cNvSpPr>
          <p:nvPr>
            <p:ph idx="1"/>
          </p:nvPr>
        </p:nvSpPr>
        <p:spPr>
          <a:xfrm>
            <a:off x="1187624" y="2708920"/>
            <a:ext cx="6777317" cy="3508977"/>
          </a:xfrm>
        </p:spPr>
        <p:txBody>
          <a:bodyPr/>
          <a:lstStyle/>
          <a:p>
            <a:pPr marL="68580" indent="0" algn="ctr">
              <a:lnSpc>
                <a:spcPct val="150000"/>
              </a:lnSpc>
              <a:buNone/>
            </a:pPr>
            <a:r>
              <a:rPr lang="it-IT" dirty="0"/>
              <a:t>Le strategie didattiche inclusive hanno origine dal concetto di carico cognitivo e dalla distinzione fra carico cognitivo  </a:t>
            </a:r>
            <a:r>
              <a:rPr lang="it-IT" b="1" dirty="0"/>
              <a:t>estraneo</a:t>
            </a:r>
            <a:r>
              <a:rPr lang="it-IT" dirty="0"/>
              <a:t> e </a:t>
            </a:r>
            <a:r>
              <a:rPr lang="it-IT" b="1" dirty="0"/>
              <a:t>intrinseco</a:t>
            </a:r>
            <a:r>
              <a:rPr lang="it-IT" dirty="0"/>
              <a:t>.</a:t>
            </a:r>
            <a:endParaRPr lang="it-IT" b="1" dirty="0"/>
          </a:p>
        </p:txBody>
      </p:sp>
      <p:sp>
        <p:nvSpPr>
          <p:cNvPr id="4" name="Segnaposto piè di pagina 3"/>
          <p:cNvSpPr>
            <a:spLocks noGrp="1"/>
          </p:cNvSpPr>
          <p:nvPr>
            <p:ph type="ftr" sz="quarter" idx="11"/>
          </p:nvPr>
        </p:nvSpPr>
        <p:spPr/>
        <p:txBody>
          <a:bodyPr/>
          <a:lstStyle/>
          <a:p>
            <a:r>
              <a:rPr lang="it-IT"/>
              <a:t>Simonetta Longo</a:t>
            </a:r>
          </a:p>
        </p:txBody>
      </p:sp>
      <p:sp>
        <p:nvSpPr>
          <p:cNvPr id="5" name="Segnaposto numero diapositiva 4"/>
          <p:cNvSpPr>
            <a:spLocks noGrp="1"/>
          </p:cNvSpPr>
          <p:nvPr>
            <p:ph type="sldNum" sz="quarter" idx="12"/>
          </p:nvPr>
        </p:nvSpPr>
        <p:spPr/>
        <p:txBody>
          <a:bodyPr/>
          <a:lstStyle/>
          <a:p>
            <a:fld id="{C489FA86-9496-4718-89CA-8774D81C088F}" type="slidenum">
              <a:rPr lang="it-IT" smtClean="0"/>
              <a:t>23</a:t>
            </a:fld>
            <a:endParaRPr lang="it-IT"/>
          </a:p>
        </p:txBody>
      </p:sp>
    </p:spTree>
    <p:extLst>
      <p:ext uri="{BB962C8B-B14F-4D97-AF65-F5344CB8AC3E}">
        <p14:creationId xmlns:p14="http://schemas.microsoft.com/office/powerpoint/2010/main" val="14377209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55576" y="908720"/>
            <a:ext cx="7776864" cy="757888"/>
          </a:xfrm>
        </p:spPr>
        <p:txBody>
          <a:bodyPr>
            <a:normAutofit fontScale="90000"/>
          </a:bodyPr>
          <a:lstStyle/>
          <a:p>
            <a:r>
              <a:rPr lang="it-IT" b="1" dirty="0"/>
              <a:t>IL CARICO COGNITIVO ESTRANEO</a:t>
            </a:r>
          </a:p>
        </p:txBody>
      </p:sp>
      <p:sp>
        <p:nvSpPr>
          <p:cNvPr id="3" name="Segnaposto contenuto 2"/>
          <p:cNvSpPr>
            <a:spLocks noGrp="1"/>
          </p:cNvSpPr>
          <p:nvPr>
            <p:ph idx="1"/>
          </p:nvPr>
        </p:nvSpPr>
        <p:spPr/>
        <p:txBody>
          <a:bodyPr/>
          <a:lstStyle/>
          <a:p>
            <a:pPr marL="68580" indent="0" algn="just">
              <a:lnSpc>
                <a:spcPct val="150000"/>
              </a:lnSpc>
              <a:buNone/>
            </a:pPr>
            <a:r>
              <a:rPr lang="it-IT" dirty="0"/>
              <a:t>Il carico cognitivo estraneo riguarda tutte le forme di lavoro cognitivo che per vari motivi sono imposte alla  ML  senza che abbiano la funzione di contribuire all’apprendimento desiderato.</a:t>
            </a:r>
          </a:p>
        </p:txBody>
      </p:sp>
      <p:sp>
        <p:nvSpPr>
          <p:cNvPr id="4" name="Segnaposto piè di pagina 3"/>
          <p:cNvSpPr>
            <a:spLocks noGrp="1"/>
          </p:cNvSpPr>
          <p:nvPr>
            <p:ph type="ftr" sz="quarter" idx="11"/>
          </p:nvPr>
        </p:nvSpPr>
        <p:spPr/>
        <p:txBody>
          <a:bodyPr/>
          <a:lstStyle/>
          <a:p>
            <a:r>
              <a:rPr lang="it-IT"/>
              <a:t>Simonetta Longo</a:t>
            </a:r>
          </a:p>
        </p:txBody>
      </p:sp>
      <p:sp>
        <p:nvSpPr>
          <p:cNvPr id="5" name="Segnaposto numero diapositiva 4"/>
          <p:cNvSpPr>
            <a:spLocks noGrp="1"/>
          </p:cNvSpPr>
          <p:nvPr>
            <p:ph type="sldNum" sz="quarter" idx="12"/>
          </p:nvPr>
        </p:nvSpPr>
        <p:spPr/>
        <p:txBody>
          <a:bodyPr/>
          <a:lstStyle/>
          <a:p>
            <a:fld id="{C489FA86-9496-4718-89CA-8774D81C088F}" type="slidenum">
              <a:rPr lang="it-IT" smtClean="0"/>
              <a:t>24</a:t>
            </a:fld>
            <a:endParaRPr lang="it-IT"/>
          </a:p>
        </p:txBody>
      </p:sp>
      <p:pic>
        <p:nvPicPr>
          <p:cNvPr id="7" name="Immagin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2875" y="5157192"/>
            <a:ext cx="1238250" cy="936104"/>
          </a:xfrm>
          <a:prstGeom prst="rect">
            <a:avLst/>
          </a:prstGeom>
        </p:spPr>
      </p:pic>
    </p:spTree>
    <p:extLst>
      <p:ext uri="{BB962C8B-B14F-4D97-AF65-F5344CB8AC3E}">
        <p14:creationId xmlns:p14="http://schemas.microsoft.com/office/powerpoint/2010/main" val="17127636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39552" y="1027664"/>
            <a:ext cx="8064896" cy="673144"/>
          </a:xfrm>
        </p:spPr>
        <p:txBody>
          <a:bodyPr>
            <a:normAutofit fontScale="90000"/>
          </a:bodyPr>
          <a:lstStyle/>
          <a:p>
            <a:r>
              <a:rPr lang="it-IT" b="1" dirty="0"/>
              <a:t>IL CARICO COGNITIVO INTRINSECO</a:t>
            </a:r>
          </a:p>
        </p:txBody>
      </p:sp>
      <p:sp>
        <p:nvSpPr>
          <p:cNvPr id="3" name="Segnaposto contenuto 2"/>
          <p:cNvSpPr>
            <a:spLocks noGrp="1"/>
          </p:cNvSpPr>
          <p:nvPr>
            <p:ph idx="1"/>
          </p:nvPr>
        </p:nvSpPr>
        <p:spPr>
          <a:xfrm>
            <a:off x="1043493" y="2060848"/>
            <a:ext cx="4608628" cy="3771781"/>
          </a:xfrm>
        </p:spPr>
        <p:txBody>
          <a:bodyPr>
            <a:normAutofit fontScale="85000" lnSpcReduction="10000"/>
          </a:bodyPr>
          <a:lstStyle/>
          <a:p>
            <a:pPr marL="68580" indent="0" algn="ctr">
              <a:lnSpc>
                <a:spcPct val="150000"/>
              </a:lnSpc>
              <a:buNone/>
            </a:pPr>
            <a:r>
              <a:rPr lang="it-IT" dirty="0"/>
              <a:t>Il carico cognitivo intrinseco è il carico di lavoro cognitivo dovuto alla naturale complessità di un compito. Esso è un aspetto interno al contenuto da apprendere o problema da risolvere e si presenta più o meno complesso in funzione dell’</a:t>
            </a:r>
            <a:r>
              <a:rPr lang="it-IT" i="1" dirty="0"/>
              <a:t>expertise</a:t>
            </a:r>
            <a:r>
              <a:rPr lang="it-IT" dirty="0"/>
              <a:t> dell’alunno.</a:t>
            </a:r>
          </a:p>
        </p:txBody>
      </p:sp>
      <p:sp>
        <p:nvSpPr>
          <p:cNvPr id="4" name="Segnaposto piè di pagina 3"/>
          <p:cNvSpPr>
            <a:spLocks noGrp="1"/>
          </p:cNvSpPr>
          <p:nvPr>
            <p:ph type="ftr" sz="quarter" idx="11"/>
          </p:nvPr>
        </p:nvSpPr>
        <p:spPr/>
        <p:txBody>
          <a:bodyPr/>
          <a:lstStyle/>
          <a:p>
            <a:r>
              <a:rPr lang="it-IT"/>
              <a:t>Simonetta Longo</a:t>
            </a:r>
          </a:p>
        </p:txBody>
      </p:sp>
      <p:sp>
        <p:nvSpPr>
          <p:cNvPr id="5" name="Segnaposto numero diapositiva 4"/>
          <p:cNvSpPr>
            <a:spLocks noGrp="1"/>
          </p:cNvSpPr>
          <p:nvPr>
            <p:ph type="sldNum" sz="quarter" idx="12"/>
          </p:nvPr>
        </p:nvSpPr>
        <p:spPr/>
        <p:txBody>
          <a:bodyPr/>
          <a:lstStyle/>
          <a:p>
            <a:fld id="{C489FA86-9496-4718-89CA-8774D81C088F}" type="slidenum">
              <a:rPr lang="it-IT" smtClean="0"/>
              <a:t>25</a:t>
            </a:fld>
            <a:endParaRPr lang="it-IT"/>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6176" y="2420888"/>
            <a:ext cx="2314560" cy="2314560"/>
          </a:xfrm>
          <a:prstGeom prst="rect">
            <a:avLst/>
          </a:prstGeom>
        </p:spPr>
      </p:pic>
    </p:spTree>
    <p:extLst>
      <p:ext uri="{BB962C8B-B14F-4D97-AF65-F5344CB8AC3E}">
        <p14:creationId xmlns:p14="http://schemas.microsoft.com/office/powerpoint/2010/main" val="3412615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43608" y="1196752"/>
            <a:ext cx="7024744" cy="1143000"/>
          </a:xfrm>
        </p:spPr>
        <p:txBody>
          <a:bodyPr>
            <a:noAutofit/>
          </a:bodyPr>
          <a:lstStyle/>
          <a:p>
            <a:pPr algn="ctr"/>
            <a:r>
              <a:rPr lang="it-IT" sz="3200" b="1" dirty="0"/>
              <a:t>Ridurre il carico cognitivo  estraneo</a:t>
            </a:r>
          </a:p>
        </p:txBody>
      </p:sp>
      <p:sp>
        <p:nvSpPr>
          <p:cNvPr id="3" name="Segnaposto contenuto 2"/>
          <p:cNvSpPr>
            <a:spLocks noGrp="1"/>
          </p:cNvSpPr>
          <p:nvPr>
            <p:ph idx="1"/>
          </p:nvPr>
        </p:nvSpPr>
        <p:spPr>
          <a:xfrm>
            <a:off x="1043608" y="2420888"/>
            <a:ext cx="6984892" cy="3508977"/>
          </a:xfrm>
        </p:spPr>
        <p:txBody>
          <a:bodyPr/>
          <a:lstStyle/>
          <a:p>
            <a:pPr marL="68580" indent="0" algn="ctr">
              <a:lnSpc>
                <a:spcPct val="150000"/>
              </a:lnSpc>
              <a:buNone/>
            </a:pPr>
            <a:r>
              <a:rPr lang="it-IT" dirty="0"/>
              <a:t>Un punto fondamentale della didattica inclusiva è rappresentato dalla riduzione del carico cognitivo estraneo, allo scopo di poter disporre di maggior spazio di memoria, per attivare processi che producono apprendimento.</a:t>
            </a:r>
          </a:p>
        </p:txBody>
      </p:sp>
      <p:sp>
        <p:nvSpPr>
          <p:cNvPr id="4" name="Segnaposto piè di pagina 3"/>
          <p:cNvSpPr>
            <a:spLocks noGrp="1"/>
          </p:cNvSpPr>
          <p:nvPr>
            <p:ph type="ftr" sz="quarter" idx="11"/>
          </p:nvPr>
        </p:nvSpPr>
        <p:spPr/>
        <p:txBody>
          <a:bodyPr/>
          <a:lstStyle/>
          <a:p>
            <a:r>
              <a:rPr lang="it-IT"/>
              <a:t>Simonetta Longo</a:t>
            </a:r>
          </a:p>
        </p:txBody>
      </p:sp>
      <p:sp>
        <p:nvSpPr>
          <p:cNvPr id="5" name="Segnaposto numero diapositiva 4"/>
          <p:cNvSpPr>
            <a:spLocks noGrp="1"/>
          </p:cNvSpPr>
          <p:nvPr>
            <p:ph type="sldNum" sz="quarter" idx="12"/>
          </p:nvPr>
        </p:nvSpPr>
        <p:spPr/>
        <p:txBody>
          <a:bodyPr/>
          <a:lstStyle/>
          <a:p>
            <a:fld id="{C489FA86-9496-4718-89CA-8774D81C088F}" type="slidenum">
              <a:rPr lang="it-IT" smtClean="0"/>
              <a:t>26</a:t>
            </a:fld>
            <a:endParaRPr lang="it-IT"/>
          </a:p>
        </p:txBody>
      </p:sp>
    </p:spTree>
    <p:extLst>
      <p:ext uri="{BB962C8B-B14F-4D97-AF65-F5344CB8AC3E}">
        <p14:creationId xmlns:p14="http://schemas.microsoft.com/office/powerpoint/2010/main" val="29352233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43490" y="1027664"/>
            <a:ext cx="7024744" cy="817160"/>
          </a:xfrm>
        </p:spPr>
        <p:txBody>
          <a:bodyPr/>
          <a:lstStyle/>
          <a:p>
            <a:pPr algn="ctr"/>
            <a:r>
              <a:rPr lang="it-IT" b="1" dirty="0"/>
              <a:t>La saturazione cognitiva</a:t>
            </a:r>
          </a:p>
        </p:txBody>
      </p:sp>
      <p:sp>
        <p:nvSpPr>
          <p:cNvPr id="3" name="Segnaposto contenuto 2"/>
          <p:cNvSpPr>
            <a:spLocks noGrp="1"/>
          </p:cNvSpPr>
          <p:nvPr>
            <p:ph idx="1"/>
          </p:nvPr>
        </p:nvSpPr>
        <p:spPr>
          <a:xfrm>
            <a:off x="1043492" y="2204864"/>
            <a:ext cx="6777317" cy="3627765"/>
          </a:xfrm>
        </p:spPr>
        <p:txBody>
          <a:bodyPr>
            <a:normAutofit/>
          </a:bodyPr>
          <a:lstStyle/>
          <a:p>
            <a:pPr marL="68580" indent="0" algn="just">
              <a:lnSpc>
                <a:spcPct val="150000"/>
              </a:lnSpc>
              <a:buNone/>
            </a:pPr>
            <a:r>
              <a:rPr lang="it-IT" dirty="0"/>
              <a:t>Uno dei motivi per i quali l’apprendimento è ostacolato, è dato dal fatto che i contenuti  vengono presentati in modo non pertinente, producendo affaticamento, dispersione, scissione dell’attenzione e saturazione cognitiva.</a:t>
            </a:r>
          </a:p>
        </p:txBody>
      </p:sp>
      <p:sp>
        <p:nvSpPr>
          <p:cNvPr id="4" name="Segnaposto piè di pagina 3"/>
          <p:cNvSpPr>
            <a:spLocks noGrp="1"/>
          </p:cNvSpPr>
          <p:nvPr>
            <p:ph type="ftr" sz="quarter" idx="11"/>
          </p:nvPr>
        </p:nvSpPr>
        <p:spPr/>
        <p:txBody>
          <a:bodyPr/>
          <a:lstStyle/>
          <a:p>
            <a:r>
              <a:rPr lang="it-IT"/>
              <a:t>Simonetta Longo</a:t>
            </a:r>
          </a:p>
        </p:txBody>
      </p:sp>
      <p:sp>
        <p:nvSpPr>
          <p:cNvPr id="5" name="Segnaposto numero diapositiva 4"/>
          <p:cNvSpPr>
            <a:spLocks noGrp="1"/>
          </p:cNvSpPr>
          <p:nvPr>
            <p:ph type="sldNum" sz="quarter" idx="12"/>
          </p:nvPr>
        </p:nvSpPr>
        <p:spPr/>
        <p:txBody>
          <a:bodyPr/>
          <a:lstStyle/>
          <a:p>
            <a:fld id="{C489FA86-9496-4718-89CA-8774D81C088F}" type="slidenum">
              <a:rPr lang="it-IT" smtClean="0"/>
              <a:t>27</a:t>
            </a:fld>
            <a:endParaRPr lang="it-IT"/>
          </a:p>
        </p:txBody>
      </p:sp>
    </p:spTree>
    <p:extLst>
      <p:ext uri="{BB962C8B-B14F-4D97-AF65-F5344CB8AC3E}">
        <p14:creationId xmlns:p14="http://schemas.microsoft.com/office/powerpoint/2010/main" val="26678465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dirty="0"/>
              <a:t>La possibilità di apprendere</a:t>
            </a:r>
          </a:p>
        </p:txBody>
      </p:sp>
      <p:sp>
        <p:nvSpPr>
          <p:cNvPr id="3" name="Segnaposto contenuto 2"/>
          <p:cNvSpPr>
            <a:spLocks noGrp="1"/>
          </p:cNvSpPr>
          <p:nvPr>
            <p:ph idx="1"/>
          </p:nvPr>
        </p:nvSpPr>
        <p:spPr/>
        <p:txBody>
          <a:bodyPr/>
          <a:lstStyle/>
          <a:p>
            <a:pPr marL="68580" indent="0" algn="ctr">
              <a:lnSpc>
                <a:spcPct val="150000"/>
              </a:lnSpc>
              <a:buNone/>
            </a:pPr>
            <a:r>
              <a:rPr lang="it-IT" dirty="0"/>
              <a:t>Gli alunni, dispensati dal carico cognitivo estraneo, sono posti nella condizione più opportuna per accedere al carico cognitivo intrinseco di un compito.</a:t>
            </a:r>
          </a:p>
        </p:txBody>
      </p:sp>
      <p:sp>
        <p:nvSpPr>
          <p:cNvPr id="4" name="Segnaposto piè di pagina 3"/>
          <p:cNvSpPr>
            <a:spLocks noGrp="1"/>
          </p:cNvSpPr>
          <p:nvPr>
            <p:ph type="ftr" sz="quarter" idx="11"/>
          </p:nvPr>
        </p:nvSpPr>
        <p:spPr/>
        <p:txBody>
          <a:bodyPr/>
          <a:lstStyle/>
          <a:p>
            <a:r>
              <a:rPr lang="it-IT"/>
              <a:t>Simonetta Longo</a:t>
            </a:r>
          </a:p>
        </p:txBody>
      </p:sp>
      <p:sp>
        <p:nvSpPr>
          <p:cNvPr id="5" name="Segnaposto numero diapositiva 4"/>
          <p:cNvSpPr>
            <a:spLocks noGrp="1"/>
          </p:cNvSpPr>
          <p:nvPr>
            <p:ph type="sldNum" sz="quarter" idx="12"/>
          </p:nvPr>
        </p:nvSpPr>
        <p:spPr/>
        <p:txBody>
          <a:bodyPr/>
          <a:lstStyle/>
          <a:p>
            <a:fld id="{C489FA86-9496-4718-89CA-8774D81C088F}" type="slidenum">
              <a:rPr lang="it-IT" smtClean="0"/>
              <a:t>28</a:t>
            </a:fld>
            <a:endParaRPr lang="it-IT"/>
          </a:p>
        </p:txBody>
      </p:sp>
      <p:pic>
        <p:nvPicPr>
          <p:cNvPr id="7" name="Immagin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3968" y="4653136"/>
            <a:ext cx="981075" cy="1143000"/>
          </a:xfrm>
          <a:prstGeom prst="rect">
            <a:avLst/>
          </a:prstGeom>
        </p:spPr>
      </p:pic>
    </p:spTree>
    <p:extLst>
      <p:ext uri="{BB962C8B-B14F-4D97-AF65-F5344CB8AC3E}">
        <p14:creationId xmlns:p14="http://schemas.microsoft.com/office/powerpoint/2010/main" val="29266512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fontScale="92500"/>
          </a:bodyPr>
          <a:lstStyle/>
          <a:p>
            <a:pPr marL="68580" indent="0" algn="just">
              <a:lnSpc>
                <a:spcPct val="150000"/>
              </a:lnSpc>
              <a:buNone/>
            </a:pPr>
            <a:r>
              <a:rPr lang="it-IT" dirty="0"/>
              <a:t>Qualora il carico cognitivo intrinseco fosse troppo alto è necessario che  gli insegnanti provvedano a ridurlo attraverso particolari tecniche:</a:t>
            </a:r>
          </a:p>
          <a:p>
            <a:pPr algn="just">
              <a:lnSpc>
                <a:spcPct val="150000"/>
              </a:lnSpc>
              <a:buFontTx/>
              <a:buChar char="-"/>
            </a:pPr>
            <a:r>
              <a:rPr lang="it-IT" dirty="0"/>
              <a:t>la scomposizione (</a:t>
            </a:r>
            <a:r>
              <a:rPr lang="it-IT" i="1" dirty="0" err="1"/>
              <a:t>chunking</a:t>
            </a:r>
            <a:r>
              <a:rPr lang="it-IT" i="1" dirty="0"/>
              <a:t> </a:t>
            </a:r>
            <a:r>
              <a:rPr lang="it-IT" dirty="0"/>
              <a:t>);</a:t>
            </a:r>
          </a:p>
          <a:p>
            <a:pPr algn="just">
              <a:lnSpc>
                <a:spcPct val="150000"/>
              </a:lnSpc>
              <a:buFontTx/>
              <a:buChar char="-"/>
            </a:pPr>
            <a:r>
              <a:rPr lang="it-IT" dirty="0"/>
              <a:t>la </a:t>
            </a:r>
            <a:r>
              <a:rPr lang="it-IT" dirty="0" err="1"/>
              <a:t>sequenzializzazione</a:t>
            </a:r>
            <a:r>
              <a:rPr lang="it-IT" dirty="0"/>
              <a:t> di fasi (</a:t>
            </a:r>
            <a:r>
              <a:rPr lang="it-IT" i="1" dirty="0" err="1"/>
              <a:t>sequencing</a:t>
            </a:r>
            <a:r>
              <a:rPr lang="it-IT" i="1" dirty="0"/>
              <a:t>);</a:t>
            </a:r>
          </a:p>
          <a:p>
            <a:pPr algn="just">
              <a:buFontTx/>
              <a:buChar char="-"/>
            </a:pPr>
            <a:endParaRPr lang="it-IT" dirty="0"/>
          </a:p>
        </p:txBody>
      </p:sp>
      <p:sp>
        <p:nvSpPr>
          <p:cNvPr id="4" name="Segnaposto piè di pagina 3"/>
          <p:cNvSpPr>
            <a:spLocks noGrp="1"/>
          </p:cNvSpPr>
          <p:nvPr>
            <p:ph type="ftr" sz="quarter" idx="11"/>
          </p:nvPr>
        </p:nvSpPr>
        <p:spPr/>
        <p:txBody>
          <a:bodyPr/>
          <a:lstStyle/>
          <a:p>
            <a:r>
              <a:rPr lang="it-IT"/>
              <a:t>Simonetta Longo</a:t>
            </a:r>
          </a:p>
        </p:txBody>
      </p:sp>
      <p:sp>
        <p:nvSpPr>
          <p:cNvPr id="5" name="Segnaposto numero diapositiva 4"/>
          <p:cNvSpPr>
            <a:spLocks noGrp="1"/>
          </p:cNvSpPr>
          <p:nvPr>
            <p:ph type="sldNum" sz="quarter" idx="12"/>
          </p:nvPr>
        </p:nvSpPr>
        <p:spPr/>
        <p:txBody>
          <a:bodyPr/>
          <a:lstStyle/>
          <a:p>
            <a:fld id="{C489FA86-9496-4718-89CA-8774D81C088F}" type="slidenum">
              <a:rPr lang="it-IT" smtClean="0"/>
              <a:t>29</a:t>
            </a:fld>
            <a:endParaRPr lang="it-IT"/>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2736" y="764704"/>
            <a:ext cx="1938528" cy="1728192"/>
          </a:xfrm>
          <a:prstGeom prst="rect">
            <a:avLst/>
          </a:prstGeom>
        </p:spPr>
      </p:pic>
    </p:spTree>
    <p:extLst>
      <p:ext uri="{BB962C8B-B14F-4D97-AF65-F5344CB8AC3E}">
        <p14:creationId xmlns:p14="http://schemas.microsoft.com/office/powerpoint/2010/main" val="1298263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dirty="0"/>
              <a:t>Il sovraccarico cognitivo</a:t>
            </a:r>
          </a:p>
        </p:txBody>
      </p:sp>
      <p:sp>
        <p:nvSpPr>
          <p:cNvPr id="3" name="Segnaposto contenuto 2"/>
          <p:cNvSpPr>
            <a:spLocks noGrp="1"/>
          </p:cNvSpPr>
          <p:nvPr>
            <p:ph idx="1"/>
          </p:nvPr>
        </p:nvSpPr>
        <p:spPr/>
        <p:txBody>
          <a:bodyPr>
            <a:normAutofit fontScale="92500" lnSpcReduction="10000"/>
          </a:bodyPr>
          <a:lstStyle/>
          <a:p>
            <a:pPr marL="68580" indent="0" algn="ctr">
              <a:lnSpc>
                <a:spcPct val="150000"/>
              </a:lnSpc>
              <a:buNone/>
            </a:pPr>
            <a:r>
              <a:rPr lang="it-IT" dirty="0"/>
              <a:t>La situazione più comune di carico negativo estraneo si presenta quando l’attenzione è costretta a fare i conti con molteplici fonti che dovrebbero essere integrate e non sovrapposte (per un dislessico, per esempio, leggere ad alta voce e comprendere, in contemporanea, è estremamente oneroso).</a:t>
            </a:r>
          </a:p>
        </p:txBody>
      </p:sp>
      <p:sp>
        <p:nvSpPr>
          <p:cNvPr id="4" name="Segnaposto piè di pagina 3"/>
          <p:cNvSpPr>
            <a:spLocks noGrp="1"/>
          </p:cNvSpPr>
          <p:nvPr>
            <p:ph type="ftr" sz="quarter" idx="11"/>
          </p:nvPr>
        </p:nvSpPr>
        <p:spPr/>
        <p:txBody>
          <a:bodyPr/>
          <a:lstStyle/>
          <a:p>
            <a:r>
              <a:rPr lang="it-IT" dirty="0"/>
              <a:t>Simonetta Longo</a:t>
            </a:r>
          </a:p>
        </p:txBody>
      </p:sp>
      <p:sp>
        <p:nvSpPr>
          <p:cNvPr id="5" name="Segnaposto numero diapositiva 4"/>
          <p:cNvSpPr>
            <a:spLocks noGrp="1"/>
          </p:cNvSpPr>
          <p:nvPr>
            <p:ph type="sldNum" sz="quarter" idx="12"/>
          </p:nvPr>
        </p:nvSpPr>
        <p:spPr/>
        <p:txBody>
          <a:bodyPr/>
          <a:lstStyle/>
          <a:p>
            <a:fld id="{C489FA86-9496-4718-89CA-8774D81C088F}" type="slidenum">
              <a:rPr lang="it-IT" smtClean="0"/>
              <a:t>30</a:t>
            </a:fld>
            <a:endParaRPr lang="it-IT"/>
          </a:p>
        </p:txBody>
      </p:sp>
    </p:spTree>
    <p:extLst>
      <p:ext uri="{BB962C8B-B14F-4D97-AF65-F5344CB8AC3E}">
        <p14:creationId xmlns:p14="http://schemas.microsoft.com/office/powerpoint/2010/main" val="8770088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43608" y="836712"/>
            <a:ext cx="7024744" cy="1143000"/>
          </a:xfrm>
        </p:spPr>
        <p:txBody>
          <a:bodyPr>
            <a:normAutofit fontScale="90000"/>
          </a:bodyPr>
          <a:lstStyle/>
          <a:p>
            <a:pPr algn="ctr"/>
            <a:r>
              <a:rPr lang="it-IT" b="1" dirty="0"/>
              <a:t>Quali sono le integrazioni ottimali per apprendere?</a:t>
            </a:r>
          </a:p>
        </p:txBody>
      </p:sp>
      <p:sp>
        <p:nvSpPr>
          <p:cNvPr id="3" name="Segnaposto contenuto 2"/>
          <p:cNvSpPr>
            <a:spLocks noGrp="1"/>
          </p:cNvSpPr>
          <p:nvPr>
            <p:ph idx="1"/>
          </p:nvPr>
        </p:nvSpPr>
        <p:spPr>
          <a:xfrm>
            <a:off x="1043492" y="2132856"/>
            <a:ext cx="7272924" cy="4320480"/>
          </a:xfrm>
        </p:spPr>
        <p:txBody>
          <a:bodyPr>
            <a:normAutofit/>
          </a:bodyPr>
          <a:lstStyle/>
          <a:p>
            <a:pPr marL="68580" indent="0" algn="ctr">
              <a:buNone/>
            </a:pPr>
            <a:r>
              <a:rPr lang="it-IT" dirty="0"/>
              <a:t>Si apprende meglio:</a:t>
            </a:r>
          </a:p>
          <a:p>
            <a:pPr marL="525780" indent="-457200">
              <a:buFont typeface="+mj-lt"/>
              <a:buAutoNum type="arabicPeriod"/>
            </a:pPr>
            <a:r>
              <a:rPr lang="it-IT" dirty="0"/>
              <a:t>Da parole unite a immagini piuttosto che da parole da sole (</a:t>
            </a:r>
            <a:r>
              <a:rPr lang="it-IT" b="1" dirty="0"/>
              <a:t>Principio di multimedialità</a:t>
            </a:r>
            <a:r>
              <a:rPr lang="it-IT" dirty="0"/>
              <a:t>);</a:t>
            </a:r>
          </a:p>
          <a:p>
            <a:pPr marL="525780" indent="-457200">
              <a:buFont typeface="+mj-lt"/>
              <a:buAutoNum type="arabicPeriod"/>
            </a:pPr>
            <a:r>
              <a:rPr lang="it-IT" dirty="0"/>
              <a:t>Quando parole e immagini sono presentate simultaneamente e non successivamente (</a:t>
            </a:r>
            <a:r>
              <a:rPr lang="it-IT" b="1" dirty="0"/>
              <a:t>Principio di contiguità temporale</a:t>
            </a:r>
            <a:r>
              <a:rPr lang="it-IT" dirty="0"/>
              <a:t>);</a:t>
            </a:r>
          </a:p>
          <a:p>
            <a:pPr marL="525780" indent="-457200">
              <a:buFont typeface="+mj-lt"/>
              <a:buAutoNum type="arabicPeriod"/>
            </a:pPr>
            <a:r>
              <a:rPr lang="it-IT" dirty="0"/>
              <a:t>Quando parole e immagini sono vicine sullo schermo </a:t>
            </a:r>
            <a:r>
              <a:rPr lang="it-IT" sz="2000" dirty="0"/>
              <a:t>o</a:t>
            </a:r>
            <a:r>
              <a:rPr lang="it-IT" dirty="0"/>
              <a:t> sulla pagina anziché distanziate (</a:t>
            </a:r>
            <a:r>
              <a:rPr lang="it-IT" b="1" dirty="0"/>
              <a:t>Principio di contiguità spaziale</a:t>
            </a:r>
            <a:r>
              <a:rPr lang="it-IT" dirty="0"/>
              <a:t>);</a:t>
            </a:r>
          </a:p>
          <a:p>
            <a:pPr marL="525780" indent="-457200">
              <a:buFont typeface="+mj-lt"/>
              <a:buAutoNum type="arabicPeriod"/>
            </a:pPr>
            <a:endParaRPr lang="it-IT" dirty="0"/>
          </a:p>
          <a:p>
            <a:pPr marL="525780" indent="-457200">
              <a:buFont typeface="+mj-lt"/>
              <a:buAutoNum type="arabicPeriod"/>
            </a:pPr>
            <a:endParaRPr lang="it-IT" dirty="0"/>
          </a:p>
        </p:txBody>
      </p:sp>
      <p:sp>
        <p:nvSpPr>
          <p:cNvPr id="4" name="Segnaposto piè di pagina 3"/>
          <p:cNvSpPr>
            <a:spLocks noGrp="1"/>
          </p:cNvSpPr>
          <p:nvPr>
            <p:ph type="ftr" sz="quarter" idx="11"/>
          </p:nvPr>
        </p:nvSpPr>
        <p:spPr/>
        <p:txBody>
          <a:bodyPr/>
          <a:lstStyle/>
          <a:p>
            <a:r>
              <a:rPr lang="it-IT"/>
              <a:t>Simonetta Longo</a:t>
            </a:r>
          </a:p>
        </p:txBody>
      </p:sp>
      <p:sp>
        <p:nvSpPr>
          <p:cNvPr id="5" name="Segnaposto numero diapositiva 4"/>
          <p:cNvSpPr>
            <a:spLocks noGrp="1"/>
          </p:cNvSpPr>
          <p:nvPr>
            <p:ph type="sldNum" sz="quarter" idx="12"/>
          </p:nvPr>
        </p:nvSpPr>
        <p:spPr/>
        <p:txBody>
          <a:bodyPr/>
          <a:lstStyle/>
          <a:p>
            <a:fld id="{C489FA86-9496-4718-89CA-8774D81C088F}" type="slidenum">
              <a:rPr lang="it-IT" smtClean="0"/>
              <a:t>31</a:t>
            </a:fld>
            <a:endParaRPr lang="it-IT"/>
          </a:p>
        </p:txBody>
      </p:sp>
    </p:spTree>
    <p:extLst>
      <p:ext uri="{BB962C8B-B14F-4D97-AF65-F5344CB8AC3E}">
        <p14:creationId xmlns:p14="http://schemas.microsoft.com/office/powerpoint/2010/main" val="9133192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ctr"/>
            <a:r>
              <a:rPr lang="it-IT" b="1" dirty="0"/>
              <a:t>Quali sono le integrazioni ottimali apprendere (2)?</a:t>
            </a:r>
          </a:p>
        </p:txBody>
      </p:sp>
      <p:sp>
        <p:nvSpPr>
          <p:cNvPr id="3" name="Segnaposto contenuto 2"/>
          <p:cNvSpPr>
            <a:spLocks noGrp="1"/>
          </p:cNvSpPr>
          <p:nvPr>
            <p:ph idx="1"/>
          </p:nvPr>
        </p:nvSpPr>
        <p:spPr>
          <a:xfrm>
            <a:off x="899592" y="2708920"/>
            <a:ext cx="7416940" cy="3096344"/>
          </a:xfrm>
        </p:spPr>
        <p:txBody>
          <a:bodyPr>
            <a:normAutofit/>
          </a:bodyPr>
          <a:lstStyle/>
          <a:p>
            <a:pPr marL="525780" indent="-457200" algn="just">
              <a:lnSpc>
                <a:spcPct val="150000"/>
              </a:lnSpc>
              <a:buFont typeface="+mj-lt"/>
              <a:buAutoNum type="arabicPeriod" startAt="4"/>
            </a:pPr>
            <a:r>
              <a:rPr lang="it-IT" dirty="0"/>
              <a:t>Quando sono escluse parole e immagini estranee (</a:t>
            </a:r>
            <a:r>
              <a:rPr lang="it-IT" b="1" dirty="0"/>
              <a:t>Principio di coerenza</a:t>
            </a:r>
            <a:r>
              <a:rPr lang="it-IT" dirty="0"/>
              <a:t>);</a:t>
            </a:r>
          </a:p>
          <a:p>
            <a:pPr marL="525780" indent="-457200" algn="just">
              <a:lnSpc>
                <a:spcPct val="150000"/>
              </a:lnSpc>
              <a:buFont typeface="+mj-lt"/>
              <a:buAutoNum type="arabicPeriod" startAt="4"/>
            </a:pPr>
            <a:r>
              <a:rPr lang="it-IT" dirty="0"/>
              <a:t>Quando le animazioni sono arricchite da narrazioni audio anziché da testi scritti (</a:t>
            </a:r>
            <a:r>
              <a:rPr lang="it-IT" b="1" dirty="0"/>
              <a:t>Principio di modalità</a:t>
            </a:r>
            <a:r>
              <a:rPr lang="it-IT" dirty="0"/>
              <a:t>);</a:t>
            </a:r>
          </a:p>
          <a:p>
            <a:pPr marL="68580" indent="0">
              <a:buNone/>
            </a:pPr>
            <a:endParaRPr lang="it-IT" dirty="0"/>
          </a:p>
        </p:txBody>
      </p:sp>
      <p:sp>
        <p:nvSpPr>
          <p:cNvPr id="4" name="Segnaposto piè di pagina 3"/>
          <p:cNvSpPr>
            <a:spLocks noGrp="1"/>
          </p:cNvSpPr>
          <p:nvPr>
            <p:ph type="ftr" sz="quarter" idx="11"/>
          </p:nvPr>
        </p:nvSpPr>
        <p:spPr/>
        <p:txBody>
          <a:bodyPr/>
          <a:lstStyle/>
          <a:p>
            <a:r>
              <a:rPr lang="it-IT"/>
              <a:t>Simonetta Longo</a:t>
            </a:r>
          </a:p>
        </p:txBody>
      </p:sp>
      <p:sp>
        <p:nvSpPr>
          <p:cNvPr id="5" name="Segnaposto numero diapositiva 4"/>
          <p:cNvSpPr>
            <a:spLocks noGrp="1"/>
          </p:cNvSpPr>
          <p:nvPr>
            <p:ph type="sldNum" sz="quarter" idx="12"/>
          </p:nvPr>
        </p:nvSpPr>
        <p:spPr/>
        <p:txBody>
          <a:bodyPr/>
          <a:lstStyle/>
          <a:p>
            <a:fld id="{C489FA86-9496-4718-89CA-8774D81C088F}" type="slidenum">
              <a:rPr lang="it-IT" smtClean="0"/>
              <a:t>32</a:t>
            </a:fld>
            <a:endParaRPr lang="it-IT"/>
          </a:p>
        </p:txBody>
      </p:sp>
    </p:spTree>
    <p:extLst>
      <p:ext uri="{BB962C8B-B14F-4D97-AF65-F5344CB8AC3E}">
        <p14:creationId xmlns:p14="http://schemas.microsoft.com/office/powerpoint/2010/main" val="192719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43608" y="980728"/>
            <a:ext cx="7024744" cy="1080120"/>
          </a:xfrm>
        </p:spPr>
        <p:txBody>
          <a:bodyPr>
            <a:normAutofit fontScale="90000"/>
          </a:bodyPr>
          <a:lstStyle/>
          <a:p>
            <a:pPr algn="ctr"/>
            <a:r>
              <a:rPr lang="it-IT" b="1" dirty="0"/>
              <a:t>USO DI ELEMENTI VISIVI (DIAGRAMMI, SCHEMI) </a:t>
            </a:r>
          </a:p>
        </p:txBody>
      </p:sp>
      <p:sp>
        <p:nvSpPr>
          <p:cNvPr id="3" name="Segnaposto contenuto 2"/>
          <p:cNvSpPr>
            <a:spLocks noGrp="1"/>
          </p:cNvSpPr>
          <p:nvPr>
            <p:ph idx="1"/>
          </p:nvPr>
        </p:nvSpPr>
        <p:spPr>
          <a:xfrm>
            <a:off x="899592" y="2564904"/>
            <a:ext cx="7488832" cy="2736304"/>
          </a:xfrm>
        </p:spPr>
        <p:txBody>
          <a:bodyPr>
            <a:normAutofit/>
          </a:bodyPr>
          <a:lstStyle/>
          <a:p>
            <a:pPr marL="68580" indent="0" algn="ctr">
              <a:lnSpc>
                <a:spcPct val="150000"/>
              </a:lnSpc>
              <a:buNone/>
            </a:pPr>
            <a:r>
              <a:rPr lang="it-IT" dirty="0"/>
              <a:t>La ricerca ha pienamente confermato che l’uso di </a:t>
            </a:r>
            <a:r>
              <a:rPr lang="it-IT" b="1" dirty="0"/>
              <a:t>diagrammi </a:t>
            </a:r>
            <a:r>
              <a:rPr lang="it-IT" dirty="0"/>
              <a:t>e di </a:t>
            </a:r>
            <a:r>
              <a:rPr lang="it-IT" b="1" dirty="0"/>
              <a:t>schemi</a:t>
            </a:r>
            <a:r>
              <a:rPr lang="it-IT" dirty="0"/>
              <a:t> chiari ed essenziali può rivelarsi di grande utilità ai fini del carico cognitivo intrinseco di un contenuto. </a:t>
            </a:r>
          </a:p>
        </p:txBody>
      </p:sp>
      <p:sp>
        <p:nvSpPr>
          <p:cNvPr id="4" name="Segnaposto piè di pagina 3"/>
          <p:cNvSpPr>
            <a:spLocks noGrp="1"/>
          </p:cNvSpPr>
          <p:nvPr>
            <p:ph type="ftr" sz="quarter" idx="11"/>
          </p:nvPr>
        </p:nvSpPr>
        <p:spPr/>
        <p:txBody>
          <a:bodyPr/>
          <a:lstStyle/>
          <a:p>
            <a:r>
              <a:rPr lang="it-IT"/>
              <a:t>Simonetta Longo</a:t>
            </a:r>
          </a:p>
        </p:txBody>
      </p:sp>
      <p:sp>
        <p:nvSpPr>
          <p:cNvPr id="5" name="Segnaposto numero diapositiva 4"/>
          <p:cNvSpPr>
            <a:spLocks noGrp="1"/>
          </p:cNvSpPr>
          <p:nvPr>
            <p:ph type="sldNum" sz="quarter" idx="12"/>
          </p:nvPr>
        </p:nvSpPr>
        <p:spPr/>
        <p:txBody>
          <a:bodyPr/>
          <a:lstStyle/>
          <a:p>
            <a:fld id="{C489FA86-9496-4718-89CA-8774D81C088F}" type="slidenum">
              <a:rPr lang="it-IT" smtClean="0"/>
              <a:t>33</a:t>
            </a:fld>
            <a:endParaRPr lang="it-IT"/>
          </a:p>
        </p:txBody>
      </p:sp>
    </p:spTree>
    <p:extLst>
      <p:ext uri="{BB962C8B-B14F-4D97-AF65-F5344CB8AC3E}">
        <p14:creationId xmlns:p14="http://schemas.microsoft.com/office/powerpoint/2010/main" val="1473555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ctr"/>
            <a:r>
              <a:rPr lang="it-IT" b="1" dirty="0"/>
              <a:t>I vantaggi della rappresentazione grafica</a:t>
            </a:r>
          </a:p>
        </p:txBody>
      </p:sp>
      <p:sp>
        <p:nvSpPr>
          <p:cNvPr id="3" name="Segnaposto contenuto 2"/>
          <p:cNvSpPr>
            <a:spLocks noGrp="1"/>
          </p:cNvSpPr>
          <p:nvPr>
            <p:ph idx="1"/>
          </p:nvPr>
        </p:nvSpPr>
        <p:spPr/>
        <p:txBody>
          <a:bodyPr/>
          <a:lstStyle/>
          <a:p>
            <a:pPr marL="68580" indent="0" algn="ctr">
              <a:buNone/>
            </a:pPr>
            <a:r>
              <a:rPr lang="it-IT" dirty="0"/>
              <a:t>Rappresentare graficamente un composto chimico, un circuito elettrico, delle grandezze con degli istogrammi, un processo attraverso un diagramma di flusso, può consentire la comprensione facilitata di un fenomeno e delle sue relazioni interne, difficilmente conseguibile a parole.</a:t>
            </a:r>
          </a:p>
        </p:txBody>
      </p:sp>
      <p:sp>
        <p:nvSpPr>
          <p:cNvPr id="4" name="Segnaposto piè di pagina 3"/>
          <p:cNvSpPr>
            <a:spLocks noGrp="1"/>
          </p:cNvSpPr>
          <p:nvPr>
            <p:ph type="ftr" sz="quarter" idx="11"/>
          </p:nvPr>
        </p:nvSpPr>
        <p:spPr/>
        <p:txBody>
          <a:bodyPr/>
          <a:lstStyle/>
          <a:p>
            <a:r>
              <a:rPr lang="it-IT"/>
              <a:t>Simonetta Longo</a:t>
            </a:r>
          </a:p>
        </p:txBody>
      </p:sp>
      <p:sp>
        <p:nvSpPr>
          <p:cNvPr id="5" name="Segnaposto numero diapositiva 4"/>
          <p:cNvSpPr>
            <a:spLocks noGrp="1"/>
          </p:cNvSpPr>
          <p:nvPr>
            <p:ph type="sldNum" sz="quarter" idx="12"/>
          </p:nvPr>
        </p:nvSpPr>
        <p:spPr/>
        <p:txBody>
          <a:bodyPr/>
          <a:lstStyle/>
          <a:p>
            <a:fld id="{C489FA86-9496-4718-89CA-8774D81C088F}" type="slidenum">
              <a:rPr lang="it-IT" smtClean="0"/>
              <a:t>34</a:t>
            </a:fld>
            <a:endParaRPr lang="it-IT"/>
          </a:p>
        </p:txBody>
      </p:sp>
    </p:spTree>
    <p:extLst>
      <p:ext uri="{BB962C8B-B14F-4D97-AF65-F5344CB8AC3E}">
        <p14:creationId xmlns:p14="http://schemas.microsoft.com/office/powerpoint/2010/main" val="3517414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piè di pagina 3"/>
          <p:cNvSpPr>
            <a:spLocks noGrp="1"/>
          </p:cNvSpPr>
          <p:nvPr>
            <p:ph type="ftr" sz="quarter" idx="11"/>
          </p:nvPr>
        </p:nvSpPr>
        <p:spPr>
          <a:xfrm rot="5400000">
            <a:off x="7360920" y="3774750"/>
            <a:ext cx="3200400" cy="36576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srgbClr val="3E3D2D"/>
                </a:solidFill>
                <a:effectLst/>
                <a:uLnTx/>
                <a:uFillTx/>
                <a:latin typeface="Perpetua"/>
                <a:ea typeface="+mn-ea"/>
                <a:cs typeface="+mn-cs"/>
              </a:rPr>
              <a:t>SIMONETTA LONGO 2013</a:t>
            </a:r>
            <a:endParaRPr kumimoji="0" lang="it-IT" sz="1400" b="0" i="0" u="none" strike="noStrike" kern="1200" cap="none" spc="0" normalizeH="0" baseline="0" noProof="0" dirty="0">
              <a:ln>
                <a:noFill/>
              </a:ln>
              <a:solidFill>
                <a:srgbClr val="3E3D2D"/>
              </a:solidFill>
              <a:effectLst/>
              <a:uLnTx/>
              <a:uFillTx/>
              <a:latin typeface="Perpetua"/>
              <a:ea typeface="+mn-ea"/>
              <a:cs typeface="+mn-cs"/>
            </a:endParaRPr>
          </a:p>
        </p:txBody>
      </p:sp>
      <p:sp>
        <p:nvSpPr>
          <p:cNvPr id="3" name="Segnaposto contenuto 2"/>
          <p:cNvSpPr>
            <a:spLocks noGrp="1"/>
          </p:cNvSpPr>
          <p:nvPr>
            <p:ph sz="quarter" idx="1"/>
          </p:nvPr>
        </p:nvSpPr>
        <p:spPr>
          <a:xfrm>
            <a:off x="0" y="0"/>
            <a:ext cx="9144000" cy="6858000"/>
          </a:xfrm>
          <a:solidFill>
            <a:srgbClr val="FFC000"/>
          </a:solidFill>
          <a:effectLst/>
        </p:spPr>
        <p:txBody>
          <a:bodyPr>
            <a:normAutofit/>
          </a:bodyPr>
          <a:lstStyle/>
          <a:p>
            <a:pPr algn="ctr">
              <a:lnSpc>
                <a:spcPct val="200000"/>
              </a:lnSpc>
              <a:buNone/>
            </a:pPr>
            <a:r>
              <a:rPr lang="it-IT" dirty="0">
                <a:solidFill>
                  <a:srgbClr val="F15701"/>
                </a:solidFill>
              </a:rPr>
              <a:t>  </a:t>
            </a:r>
          </a:p>
          <a:p>
            <a:pPr algn="ctr">
              <a:lnSpc>
                <a:spcPct val="200000"/>
              </a:lnSpc>
              <a:buNone/>
            </a:pPr>
            <a:endParaRPr lang="it-IT" sz="4000" b="1" dirty="0">
              <a:latin typeface="Boopee" pitchFamily="2" charset="0"/>
            </a:endParaRPr>
          </a:p>
          <a:p>
            <a:pPr algn="ctr">
              <a:lnSpc>
                <a:spcPct val="200000"/>
              </a:lnSpc>
              <a:buNone/>
            </a:pPr>
            <a:r>
              <a:rPr lang="it-IT" sz="2800" b="1" dirty="0">
                <a:latin typeface="Boopee" pitchFamily="2" charset="0"/>
              </a:rPr>
              <a:t>Le ricerche hanno evidenziato che i ragazzi con difficoltà, a livello emotivo motivazionale, a causa delle frequenti frustrazioni scolastiche tendono a sviluppare  convinzioni distorte sulle proprie possibilità di riuscita, presentando a volte anche stati depressivi</a:t>
            </a:r>
            <a:r>
              <a:rPr lang="it-IT" sz="2800" b="1" dirty="0">
                <a:solidFill>
                  <a:srgbClr val="F15701"/>
                </a:solidFill>
                <a:latin typeface="Boopee" pitchFamily="2" charset="0"/>
              </a:rPr>
              <a:t>. </a:t>
            </a:r>
          </a:p>
          <a:p>
            <a:pPr algn="ctr">
              <a:lnSpc>
                <a:spcPct val="200000"/>
              </a:lnSpc>
              <a:buNone/>
            </a:pPr>
            <a:endParaRPr lang="it-IT" sz="2100" b="1" dirty="0">
              <a:solidFill>
                <a:schemeClr val="tx1"/>
              </a:solidFill>
              <a:latin typeface="+mj-lt"/>
            </a:endParaRPr>
          </a:p>
          <a:p>
            <a:pPr algn="ctr">
              <a:lnSpc>
                <a:spcPct val="200000"/>
              </a:lnSpc>
              <a:buNone/>
            </a:pPr>
            <a:endParaRPr lang="it-IT" sz="1800" b="1" dirty="0">
              <a:solidFill>
                <a:schemeClr val="tx1"/>
              </a:solidFill>
              <a:latin typeface="+mj-lt"/>
            </a:endParaRPr>
          </a:p>
        </p:txBody>
      </p:sp>
      <p:sp>
        <p:nvSpPr>
          <p:cNvPr id="6" name="CasellaDiTesto 5"/>
          <p:cNvSpPr txBox="1"/>
          <p:nvPr/>
        </p:nvSpPr>
        <p:spPr>
          <a:xfrm>
            <a:off x="1000100" y="357166"/>
            <a:ext cx="7429552"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4800" b="1" i="0" u="none" strike="noStrike" kern="1200" cap="none" spc="0" normalizeH="0" baseline="0" noProof="0" dirty="0">
                <a:ln>
                  <a:noFill/>
                </a:ln>
                <a:solidFill>
                  <a:prstClr val="black"/>
                </a:solidFill>
                <a:effectLst/>
                <a:uLnTx/>
                <a:uFillTx/>
                <a:latin typeface="Boopee" pitchFamily="2" charset="0"/>
                <a:ea typeface="+mn-ea"/>
                <a:cs typeface="+mn-cs"/>
              </a:rPr>
              <a:t>Le convinzioni distorte</a:t>
            </a:r>
            <a:endParaRPr kumimoji="0" lang="it-IT" sz="4800" b="0" i="0" u="none" strike="noStrike" kern="1200" cap="none" spc="0" normalizeH="0" baseline="0" noProof="0" dirty="0">
              <a:ln>
                <a:noFill/>
              </a:ln>
              <a:solidFill>
                <a:prstClr val="black"/>
              </a:solidFill>
              <a:effectLst/>
              <a:uLnTx/>
              <a:uFillTx/>
              <a:latin typeface="Boopee" pitchFamily="2" charset="0"/>
              <a:ea typeface="+mn-ea"/>
              <a:cs typeface="+mn-cs"/>
            </a:endParaRPr>
          </a:p>
        </p:txBody>
      </p:sp>
    </p:spTree>
    <p:extLst>
      <p:ext uri="{BB962C8B-B14F-4D97-AF65-F5344CB8AC3E}">
        <p14:creationId xmlns:p14="http://schemas.microsoft.com/office/powerpoint/2010/main" val="4282051367"/>
      </p:ext>
    </p:extLst>
  </p:cSld>
  <p:clrMapOvr>
    <a:masterClrMapping/>
  </p:clrMapOvr>
  <p:transition spd="slow">
    <p:split dir="in"/>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3200" b="1" dirty="0" err="1">
                <a:solidFill>
                  <a:srgbClr val="FC9308"/>
                </a:solidFill>
                <a:effectLst>
                  <a:outerShdw blurRad="38100" dist="38100" dir="2700000" algn="tl">
                    <a:srgbClr val="000000">
                      <a:alpha val="43137"/>
                    </a:srgbClr>
                  </a:outerShdw>
                </a:effectLst>
                <a:latin typeface="Blue Highway Linocut" pitchFamily="2" charset="0"/>
                <a:cs typeface="Estrangelo Edessa" pitchFamily="66"/>
              </a:rPr>
              <a:t>Helplessness</a:t>
            </a:r>
            <a:r>
              <a:rPr lang="it-IT" sz="3200" b="1" dirty="0">
                <a:solidFill>
                  <a:srgbClr val="FC9308"/>
                </a:solidFill>
                <a:effectLst>
                  <a:outerShdw blurRad="38100" dist="38100" dir="2700000" algn="tl">
                    <a:srgbClr val="000000">
                      <a:alpha val="43137"/>
                    </a:srgbClr>
                  </a:outerShdw>
                </a:effectLst>
                <a:latin typeface="Blue Highway Linocut" pitchFamily="2" charset="0"/>
                <a:cs typeface="Estrangelo Edessa" pitchFamily="66"/>
              </a:rPr>
              <a:t> (l’impotenza appresa) </a:t>
            </a:r>
            <a:br>
              <a:rPr lang="it-IT" sz="3200" b="1" dirty="0">
                <a:solidFill>
                  <a:srgbClr val="FC9308"/>
                </a:solidFill>
                <a:effectLst>
                  <a:outerShdw blurRad="38100" dist="38100" dir="2700000" algn="tl">
                    <a:srgbClr val="000000">
                      <a:alpha val="43137"/>
                    </a:srgbClr>
                  </a:outerShdw>
                </a:effectLst>
                <a:latin typeface="Blue Highway Linocut" pitchFamily="2" charset="0"/>
                <a:cs typeface="Estrangelo Edessa" pitchFamily="66"/>
              </a:rPr>
            </a:br>
            <a:r>
              <a:rPr lang="it-IT" sz="3200" b="1" dirty="0">
                <a:solidFill>
                  <a:srgbClr val="FC9308"/>
                </a:solidFill>
                <a:effectLst>
                  <a:outerShdw blurRad="38100" dist="38100" dir="2700000" algn="tl">
                    <a:srgbClr val="000000">
                      <a:alpha val="43137"/>
                    </a:srgbClr>
                  </a:outerShdw>
                </a:effectLst>
                <a:latin typeface="Blue Highway Linocut" pitchFamily="2" charset="0"/>
                <a:cs typeface="Estrangelo Edessa" pitchFamily="66"/>
              </a:rPr>
              <a:t>di Carol </a:t>
            </a:r>
            <a:r>
              <a:rPr lang="it-IT" sz="3200" b="1" dirty="0" err="1">
                <a:solidFill>
                  <a:srgbClr val="FC9308"/>
                </a:solidFill>
                <a:effectLst>
                  <a:outerShdw blurRad="38100" dist="38100" dir="2700000" algn="tl">
                    <a:srgbClr val="000000">
                      <a:alpha val="43137"/>
                    </a:srgbClr>
                  </a:outerShdw>
                </a:effectLst>
                <a:latin typeface="Blue Highway Linocut" pitchFamily="2" charset="0"/>
                <a:cs typeface="Estrangelo Edessa" pitchFamily="66"/>
              </a:rPr>
              <a:t>Dweck</a:t>
            </a:r>
            <a:r>
              <a:rPr lang="it-IT" sz="3200" b="1" dirty="0">
                <a:solidFill>
                  <a:srgbClr val="FC9308"/>
                </a:solidFill>
                <a:effectLst>
                  <a:outerShdw blurRad="38100" dist="38100" dir="2700000" algn="tl">
                    <a:srgbClr val="000000">
                      <a:alpha val="43137"/>
                    </a:srgbClr>
                  </a:outerShdw>
                </a:effectLst>
                <a:latin typeface="Blue Highway Linocut" pitchFamily="2" charset="0"/>
                <a:cs typeface="Estrangelo Edessa" pitchFamily="66"/>
              </a:rPr>
              <a:t>,  2000</a:t>
            </a:r>
          </a:p>
        </p:txBody>
      </p:sp>
      <p:sp>
        <p:nvSpPr>
          <p:cNvPr id="7" name="Segnaposto piè di pagina 6"/>
          <p:cNvSpPr>
            <a:spLocks noGrp="1"/>
          </p:cNvSpPr>
          <p:nvPr>
            <p:ph type="ftr" sz="quarter" idx="11"/>
          </p:nvPr>
        </p:nvSpPr>
        <p:spPr>
          <a:xfrm rot="5400000">
            <a:off x="7360920" y="5274948"/>
            <a:ext cx="3200400" cy="36576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prstClr val="black">
                    <a:tint val="75000"/>
                  </a:prstClr>
                </a:solidFill>
                <a:effectLst/>
                <a:uLnTx/>
                <a:uFillTx/>
                <a:latin typeface="Perpetua"/>
                <a:ea typeface="+mn-ea"/>
                <a:cs typeface="+mn-cs"/>
              </a:rPr>
              <a:t>SIMONETTA LONGO 2013</a:t>
            </a:r>
            <a:endParaRPr kumimoji="0" lang="it-IT" sz="1400" b="0" i="0" u="none" strike="noStrike" kern="1200" cap="none" spc="0" normalizeH="0" baseline="0" noProof="0" dirty="0">
              <a:ln>
                <a:noFill/>
              </a:ln>
              <a:solidFill>
                <a:prstClr val="black">
                  <a:tint val="75000"/>
                </a:prstClr>
              </a:solidFill>
              <a:effectLst/>
              <a:uLnTx/>
              <a:uFillTx/>
              <a:latin typeface="Perpetua"/>
              <a:ea typeface="+mn-ea"/>
              <a:cs typeface="+mn-cs"/>
            </a:endParaRPr>
          </a:p>
        </p:txBody>
      </p:sp>
      <p:pic>
        <p:nvPicPr>
          <p:cNvPr id="1037" name="Picture 13" descr="C:\Programmi\Microsoft Office\MEDIA\CAGCAT10\j0286034.wmf"/>
          <p:cNvPicPr>
            <a:picLocks noChangeAspect="1" noChangeArrowheads="1"/>
          </p:cNvPicPr>
          <p:nvPr/>
        </p:nvPicPr>
        <p:blipFill>
          <a:blip r:embed="rId2" cstate="print"/>
          <a:srcRect/>
          <a:stretch>
            <a:fillRect/>
          </a:stretch>
        </p:blipFill>
        <p:spPr bwMode="auto">
          <a:xfrm>
            <a:off x="3643307" y="5072075"/>
            <a:ext cx="1428760" cy="1376159"/>
          </a:xfrm>
          <a:prstGeom prst="rect">
            <a:avLst/>
          </a:prstGeom>
          <a:noFill/>
        </p:spPr>
      </p:pic>
      <p:sp>
        <p:nvSpPr>
          <p:cNvPr id="18" name="Fumetto 4 17"/>
          <p:cNvSpPr/>
          <p:nvPr/>
        </p:nvSpPr>
        <p:spPr>
          <a:xfrm>
            <a:off x="0" y="2071678"/>
            <a:ext cx="4000496" cy="2214578"/>
          </a:xfrm>
          <a:prstGeom prst="cloudCallout">
            <a:avLst>
              <a:gd name="adj1" fmla="val 42071"/>
              <a:gd name="adj2" fmla="val 79419"/>
            </a:avLst>
          </a:prstGeom>
          <a:solidFill>
            <a:schemeClr val="accent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8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mic Sans MS" pitchFamily="66" charset="0"/>
                <a:ea typeface="+mn-ea"/>
                <a:cs typeface="+mn-cs"/>
              </a:rPr>
              <a:t>ODDIO!...e  </a:t>
            </a:r>
            <a:r>
              <a:rPr kumimoji="0" lang="it-IT" sz="2800" b="0" i="1"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omic Sans MS" pitchFamily="66" charset="0"/>
                <a:ea typeface="+mn-ea"/>
                <a:cs typeface="+mn-cs"/>
              </a:rPr>
              <a:t>mò</a:t>
            </a:r>
            <a:r>
              <a:rPr kumimoji="0" lang="it-IT" sz="28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mic Sans MS" pitchFamily="66" charset="0"/>
                <a:ea typeface="+mn-ea"/>
                <a:cs typeface="+mn-cs"/>
              </a:rPr>
              <a:t> che faccio?</a:t>
            </a:r>
          </a:p>
        </p:txBody>
      </p:sp>
      <p:sp>
        <p:nvSpPr>
          <p:cNvPr id="21" name="Fumetto 4 20"/>
          <p:cNvSpPr/>
          <p:nvPr/>
        </p:nvSpPr>
        <p:spPr>
          <a:xfrm>
            <a:off x="4929189" y="2285992"/>
            <a:ext cx="4214811" cy="2357454"/>
          </a:xfrm>
          <a:prstGeom prst="cloudCallout">
            <a:avLst>
              <a:gd name="adj1" fmla="val -46125"/>
              <a:gd name="adj2" fmla="val 78580"/>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800" b="1"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mic Sans MS" pitchFamily="66" charset="0"/>
                <a:ea typeface="+mn-ea"/>
                <a:cs typeface="+mn-cs"/>
              </a:rPr>
              <a:t>Non ci riuscirò </a:t>
            </a:r>
            <a:r>
              <a:rPr kumimoji="0" lang="it-IT" sz="2800" b="1" i="1"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omic Sans MS" pitchFamily="66" charset="0"/>
                <a:ea typeface="+mn-ea"/>
                <a:cs typeface="+mn-cs"/>
              </a:rPr>
              <a:t>mai…</a:t>
            </a:r>
            <a:r>
              <a:rPr kumimoji="0" lang="it-IT" sz="2800" b="1"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mic Sans MS" pitchFamily="66" charset="0"/>
                <a:ea typeface="+mn-ea"/>
                <a:cs typeface="+mn-cs"/>
              </a:rPr>
              <a:t>! Non ci tento neanche!</a:t>
            </a:r>
          </a:p>
        </p:txBody>
      </p:sp>
    </p:spTree>
    <p:extLst>
      <p:ext uri="{BB962C8B-B14F-4D97-AF65-F5344CB8AC3E}">
        <p14:creationId xmlns:p14="http://schemas.microsoft.com/office/powerpoint/2010/main" val="1830599395"/>
      </p:ext>
    </p:extLst>
  </p:cSld>
  <p:clrMapOvr>
    <a:masterClrMapping/>
  </p:clrMapOvr>
  <p:transition spd="slow">
    <p:zoom dir="in"/>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332656"/>
            <a:ext cx="8229600" cy="857256"/>
          </a:xfrm>
        </p:spPr>
        <p:txBody>
          <a:bodyPr>
            <a:normAutofit fontScale="90000"/>
          </a:bodyPr>
          <a:lstStyle/>
          <a:p>
            <a:pPr algn="ctr"/>
            <a:r>
              <a:rPr lang="it-IT" b="1" dirty="0">
                <a:effectLst>
                  <a:outerShdw blurRad="38100" dist="38100" dir="2700000" algn="tl">
                    <a:srgbClr val="000000">
                      <a:alpha val="43137"/>
                    </a:srgbClr>
                  </a:outerShdw>
                </a:effectLst>
                <a:latin typeface="Credit Valley" pitchFamily="2" charset="0"/>
              </a:rPr>
              <a:t>Il modello motivazionale dell’impotenza appresa</a:t>
            </a:r>
          </a:p>
        </p:txBody>
      </p:sp>
      <p:sp>
        <p:nvSpPr>
          <p:cNvPr id="6" name="Segnaposto piè di pagina 5"/>
          <p:cNvSpPr>
            <a:spLocks noGrp="1"/>
          </p:cNvSpPr>
          <p:nvPr>
            <p:ph type="ftr" sz="quarter" idx="11"/>
          </p:nvPr>
        </p:nvSpPr>
        <p:spPr>
          <a:xfrm rot="5400000">
            <a:off x="6990186" y="3737240"/>
            <a:ext cx="3200400" cy="36576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prstClr val="black">
                    <a:tint val="75000"/>
                  </a:prstClr>
                </a:solidFill>
                <a:effectLst/>
                <a:uLnTx/>
                <a:uFillTx/>
                <a:latin typeface="Perpetua"/>
                <a:ea typeface="+mn-ea"/>
                <a:cs typeface="+mn-cs"/>
              </a:rPr>
              <a:t>SIMONETTA LONGO 2013</a:t>
            </a:r>
            <a:endParaRPr kumimoji="0" lang="it-IT" sz="1400" b="0" i="0" u="none" strike="noStrike" kern="1200" cap="none" spc="0" normalizeH="0" baseline="0" noProof="0" dirty="0">
              <a:ln>
                <a:noFill/>
              </a:ln>
              <a:solidFill>
                <a:prstClr val="black">
                  <a:tint val="75000"/>
                </a:prstClr>
              </a:solidFill>
              <a:effectLst/>
              <a:uLnTx/>
              <a:uFillTx/>
              <a:latin typeface="Perpetua"/>
              <a:ea typeface="+mn-ea"/>
              <a:cs typeface="+mn-cs"/>
            </a:endParaRPr>
          </a:p>
        </p:txBody>
      </p:sp>
      <p:graphicFrame>
        <p:nvGraphicFramePr>
          <p:cNvPr id="4" name="Segnaposto contenuto 3"/>
          <p:cNvGraphicFramePr>
            <a:graphicFrameLocks noGrp="1"/>
          </p:cNvGraphicFramePr>
          <p:nvPr>
            <p:ph sz="quarter" idx="1"/>
            <p:extLst>
              <p:ext uri="{D42A27DB-BD31-4B8C-83A1-F6EECF244321}">
                <p14:modId xmlns:p14="http://schemas.microsoft.com/office/powerpoint/2010/main" val="3770432182"/>
              </p:ext>
            </p:extLst>
          </p:nvPr>
        </p:nvGraphicFramePr>
        <p:xfrm>
          <a:off x="2921" y="1337680"/>
          <a:ext cx="9144000" cy="5290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C:\Programmi\Microsoft Office\MEDIA\CAGCAT10\j0293828.wmf"/>
          <p:cNvPicPr>
            <a:picLocks noChangeAspect="1" noChangeArrowheads="1"/>
          </p:cNvPicPr>
          <p:nvPr/>
        </p:nvPicPr>
        <p:blipFill>
          <a:blip r:embed="rId7" cstate="print"/>
          <a:srcRect/>
          <a:stretch>
            <a:fillRect/>
          </a:stretch>
        </p:blipFill>
        <p:spPr bwMode="auto">
          <a:xfrm>
            <a:off x="3786183" y="3357563"/>
            <a:ext cx="1744675" cy="1836115"/>
          </a:xfrm>
          <a:prstGeom prst="rect">
            <a:avLst/>
          </a:prstGeom>
          <a:noFill/>
        </p:spPr>
      </p:pic>
    </p:spTree>
    <p:extLst>
      <p:ext uri="{BB962C8B-B14F-4D97-AF65-F5344CB8AC3E}">
        <p14:creationId xmlns:p14="http://schemas.microsoft.com/office/powerpoint/2010/main" val="4184793564"/>
      </p:ext>
    </p:extLst>
  </p:cSld>
  <p:clrMapOvr>
    <a:masterClrMapping/>
  </p:clrMapOvr>
  <p:transition spd="slow">
    <p:wheel spokes="1"/>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260648"/>
            <a:ext cx="7772400" cy="1143000"/>
          </a:xfrm>
        </p:spPr>
        <p:txBody>
          <a:bodyPr>
            <a:normAutofit/>
          </a:bodyPr>
          <a:lstStyle/>
          <a:p>
            <a:pPr algn="ctr"/>
            <a:r>
              <a:rPr lang="it-IT" dirty="0"/>
              <a:t>    </a:t>
            </a:r>
            <a:r>
              <a:rPr lang="it-IT" b="1" dirty="0">
                <a:solidFill>
                  <a:srgbClr val="FF0000"/>
                </a:solidFill>
              </a:rPr>
              <a:t>Le strategie </a:t>
            </a:r>
            <a:r>
              <a:rPr lang="it-IT" b="1" dirty="0" err="1">
                <a:solidFill>
                  <a:srgbClr val="FF0000"/>
                </a:solidFill>
              </a:rPr>
              <a:t>metacognitive</a:t>
            </a:r>
            <a:endParaRPr lang="it-IT" b="1" dirty="0">
              <a:solidFill>
                <a:srgbClr val="FF0000"/>
              </a:solidFill>
            </a:endParaRPr>
          </a:p>
        </p:txBody>
      </p:sp>
      <p:sp>
        <p:nvSpPr>
          <p:cNvPr id="6" name="Segnaposto piè di pagina 5"/>
          <p:cNvSpPr>
            <a:spLocks noGrp="1"/>
          </p:cNvSpPr>
          <p:nvPr>
            <p:ph type="ftr" sz="quarter" idx="11"/>
          </p:nvPr>
        </p:nvSpPr>
        <p:spPr>
          <a:xfrm rot="5400000">
            <a:off x="6990186" y="3737240"/>
            <a:ext cx="3200400" cy="36576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dirty="0">
              <a:ln>
                <a:noFill/>
              </a:ln>
              <a:solidFill>
                <a:srgbClr val="3E3D2D"/>
              </a:solidFill>
              <a:effectLst/>
              <a:uLnTx/>
              <a:uFillTx/>
              <a:latin typeface="Perpetua"/>
              <a:ea typeface="+mn-ea"/>
              <a:cs typeface="+mn-cs"/>
            </a:endParaRPr>
          </a:p>
        </p:txBody>
      </p:sp>
      <p:sp>
        <p:nvSpPr>
          <p:cNvPr id="3" name="Segnaposto contenuto 2"/>
          <p:cNvSpPr>
            <a:spLocks noGrp="1"/>
          </p:cNvSpPr>
          <p:nvPr>
            <p:ph sz="quarter" idx="1"/>
          </p:nvPr>
        </p:nvSpPr>
        <p:spPr>
          <a:xfrm>
            <a:off x="642910" y="1643050"/>
            <a:ext cx="7467600" cy="4543444"/>
          </a:xfrm>
        </p:spPr>
        <p:txBody>
          <a:bodyPr>
            <a:normAutofit fontScale="77500" lnSpcReduction="20000"/>
          </a:bodyPr>
          <a:lstStyle/>
          <a:p>
            <a:pPr algn="ctr">
              <a:lnSpc>
                <a:spcPct val="170000"/>
              </a:lnSpc>
              <a:buNone/>
            </a:pPr>
            <a:r>
              <a:rPr lang="it-IT" dirty="0"/>
              <a:t>   Le nuove concezioni dell’apprendimento evidenziano che esso è strategico, cioè richiede un’attività specifica da parte del soggetto. </a:t>
            </a:r>
            <a:r>
              <a:rPr lang="it-IT" b="1" dirty="0">
                <a:solidFill>
                  <a:srgbClr val="C00000"/>
                </a:solidFill>
              </a:rPr>
              <a:t>Una strategia è una procedura per affrontare un compito in vista di un obiettivo da raggiungere</a:t>
            </a:r>
            <a:r>
              <a:rPr lang="it-IT" dirty="0"/>
              <a:t>. L’uso di strategie consente di realizzare prestazioni cognitive differenti. L’uso delle strategie è in stretta relazione con le componenti </a:t>
            </a:r>
            <a:r>
              <a:rPr lang="it-IT" dirty="0" err="1"/>
              <a:t>metacognitive</a:t>
            </a:r>
            <a:r>
              <a:rPr lang="it-IT" dirty="0"/>
              <a:t> e motivazionali dell’apprendimento.</a:t>
            </a:r>
          </a:p>
          <a:p>
            <a:pPr algn="ctr">
              <a:lnSpc>
                <a:spcPct val="170000"/>
              </a:lnSpc>
              <a:buNone/>
            </a:pPr>
            <a:r>
              <a:rPr lang="it-IT" b="1" dirty="0">
                <a:solidFill>
                  <a:srgbClr val="C00000"/>
                </a:solidFill>
              </a:rPr>
              <a:t>LE STRATEGIE SONO MODIFICABILI E INSEGNABILI!</a:t>
            </a:r>
          </a:p>
          <a:p>
            <a:pPr algn="ctr">
              <a:lnSpc>
                <a:spcPct val="170000"/>
              </a:lnSpc>
              <a:buNone/>
            </a:pPr>
            <a:r>
              <a:rPr lang="it-IT" dirty="0" err="1"/>
              <a:t>Cornoldi</a:t>
            </a:r>
            <a:r>
              <a:rPr lang="it-IT" dirty="0"/>
              <a:t> 1995</a:t>
            </a:r>
          </a:p>
        </p:txBody>
      </p:sp>
    </p:spTree>
    <p:extLst>
      <p:ext uri="{BB962C8B-B14F-4D97-AF65-F5344CB8AC3E}">
        <p14:creationId xmlns:p14="http://schemas.microsoft.com/office/powerpoint/2010/main" val="2335112209"/>
      </p:ext>
    </p:extLst>
  </p:cSld>
  <p:clrMapOvr>
    <a:masterClrMapping/>
  </p:clrMapOvr>
  <p:transition spd="slow">
    <p:strips dir="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piè di pagina 3"/>
          <p:cNvSpPr>
            <a:spLocks noGrp="1"/>
          </p:cNvSpPr>
          <p:nvPr>
            <p:ph type="ftr" sz="quarter" idx="11"/>
          </p:nvPr>
        </p:nvSpPr>
        <p:spPr>
          <a:xfrm rot="5400000">
            <a:off x="6990186" y="3737240"/>
            <a:ext cx="3200400" cy="36576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srgbClr val="3E3D2D"/>
                </a:solidFill>
                <a:effectLst/>
                <a:uLnTx/>
                <a:uFillTx/>
                <a:latin typeface="Perpetua"/>
                <a:ea typeface="+mn-ea"/>
                <a:cs typeface="+mn-cs"/>
              </a:rPr>
              <a:t>SIMONETTA LONGO 2013</a:t>
            </a:r>
          </a:p>
        </p:txBody>
      </p:sp>
      <p:sp>
        <p:nvSpPr>
          <p:cNvPr id="3" name="Segnaposto contenuto 2"/>
          <p:cNvSpPr>
            <a:spLocks noGrp="1"/>
          </p:cNvSpPr>
          <p:nvPr>
            <p:ph sz="quarter" idx="1"/>
          </p:nvPr>
        </p:nvSpPr>
        <p:spPr>
          <a:xfrm>
            <a:off x="179512" y="260648"/>
            <a:ext cx="5482952" cy="6285312"/>
          </a:xfrm>
        </p:spPr>
        <p:txBody>
          <a:bodyPr anchor="ctr">
            <a:normAutofit/>
          </a:bodyPr>
          <a:lstStyle/>
          <a:p>
            <a:pPr marL="0" indent="0" algn="ctr">
              <a:lnSpc>
                <a:spcPct val="250000"/>
              </a:lnSpc>
              <a:buNone/>
            </a:pPr>
            <a:r>
              <a:rPr lang="it-IT" sz="2400" dirty="0"/>
              <a:t>La </a:t>
            </a:r>
            <a:r>
              <a:rPr lang="it-IT" sz="2400" b="1" dirty="0" err="1">
                <a:solidFill>
                  <a:srgbClr val="FF0000"/>
                </a:solidFill>
              </a:rPr>
              <a:t>metacognizione</a:t>
            </a:r>
            <a:r>
              <a:rPr lang="it-IT" sz="2400" dirty="0"/>
              <a:t> si fa carico dei </a:t>
            </a:r>
            <a:r>
              <a:rPr lang="it-IT" sz="2400" b="1" dirty="0">
                <a:solidFill>
                  <a:srgbClr val="FF0000"/>
                </a:solidFill>
              </a:rPr>
              <a:t>ragazzi</a:t>
            </a:r>
            <a:r>
              <a:rPr lang="it-IT" sz="2400" dirty="0"/>
              <a:t>  sia dal punto di vista emotivo che cognitivo, perché aiuta a regolare efficacemente </a:t>
            </a:r>
            <a:r>
              <a:rPr lang="it-IT" sz="2400" b="1" dirty="0">
                <a:solidFill>
                  <a:srgbClr val="FF0000"/>
                </a:solidFill>
              </a:rPr>
              <a:t>l’apprendimento</a:t>
            </a:r>
            <a:r>
              <a:rPr lang="it-IT" sz="2400" dirty="0"/>
              <a:t>, regolando </a:t>
            </a:r>
            <a:r>
              <a:rPr lang="it-IT" sz="2400" b="1" u="sng" dirty="0">
                <a:solidFill>
                  <a:srgbClr val="FF0000"/>
                </a:solidFill>
              </a:rPr>
              <a:t>attenzione e memoria,</a:t>
            </a:r>
            <a:r>
              <a:rPr lang="it-IT" sz="2400" dirty="0"/>
              <a:t> accrescendo il senso di </a:t>
            </a:r>
            <a:r>
              <a:rPr lang="it-IT" sz="2400" b="1" dirty="0">
                <a:solidFill>
                  <a:srgbClr val="FF0000"/>
                </a:solidFill>
              </a:rPr>
              <a:t>autoefficacia</a:t>
            </a:r>
            <a:r>
              <a:rPr lang="it-IT" sz="2400" dirty="0"/>
              <a:t> degli alunni.</a:t>
            </a:r>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6136" y="1700808"/>
            <a:ext cx="2924175" cy="3810000"/>
          </a:xfrm>
          <a:prstGeom prst="rect">
            <a:avLst/>
          </a:prstGeom>
        </p:spPr>
      </p:pic>
    </p:spTree>
    <p:extLst>
      <p:ext uri="{BB962C8B-B14F-4D97-AF65-F5344CB8AC3E}">
        <p14:creationId xmlns:p14="http://schemas.microsoft.com/office/powerpoint/2010/main" val="8809066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piè di pagina 3"/>
          <p:cNvSpPr>
            <a:spLocks noGrp="1"/>
          </p:cNvSpPr>
          <p:nvPr>
            <p:ph type="ftr" sz="quarter" idx="11"/>
          </p:nvPr>
        </p:nvSpPr>
        <p:spPr>
          <a:xfrm rot="5400000">
            <a:off x="7635200" y="3966200"/>
            <a:ext cx="2304256" cy="365760"/>
          </a:xfrm>
        </p:spPr>
        <p:txBody>
          <a:bodyPr/>
          <a:lstStyle/>
          <a:p>
            <a:r>
              <a:rPr lang="it-IT">
                <a:solidFill>
                  <a:srgbClr val="575F6D"/>
                </a:solidFill>
              </a:rPr>
              <a:t>SIMONETTA LONGO 2013</a:t>
            </a:r>
            <a:endParaRPr lang="it-IT" dirty="0">
              <a:solidFill>
                <a:srgbClr val="575F6D"/>
              </a:solidFill>
            </a:endParaRPr>
          </a:p>
        </p:txBody>
      </p:sp>
      <p:sp>
        <p:nvSpPr>
          <p:cNvPr id="3" name="Segnaposto contenuto 2"/>
          <p:cNvSpPr>
            <a:spLocks noGrp="1"/>
          </p:cNvSpPr>
          <p:nvPr>
            <p:ph sz="quarter" idx="1"/>
          </p:nvPr>
        </p:nvSpPr>
        <p:spPr>
          <a:xfrm>
            <a:off x="0" y="0"/>
            <a:ext cx="9144000" cy="6858000"/>
          </a:xfrm>
          <a:solidFill>
            <a:schemeClr val="bg1"/>
          </a:solidFill>
        </p:spPr>
        <p:txBody>
          <a:bodyPr anchor="ctr">
            <a:normAutofit fontScale="85000" lnSpcReduction="10000"/>
          </a:bodyPr>
          <a:lstStyle/>
          <a:p>
            <a:pPr algn="ctr">
              <a:buNone/>
            </a:pPr>
            <a:endParaRPr lang="it-IT" dirty="0">
              <a:solidFill>
                <a:schemeClr val="bg1"/>
              </a:solidFill>
            </a:endParaRPr>
          </a:p>
          <a:p>
            <a:pPr algn="ctr">
              <a:buNone/>
            </a:pPr>
            <a:endParaRPr lang="it-IT" dirty="0">
              <a:solidFill>
                <a:schemeClr val="bg1"/>
              </a:solidFill>
            </a:endParaRPr>
          </a:p>
          <a:p>
            <a:pPr algn="ctr">
              <a:buNone/>
            </a:pPr>
            <a:endParaRPr lang="it-IT" dirty="0">
              <a:solidFill>
                <a:schemeClr val="bg1"/>
              </a:solidFill>
            </a:endParaRPr>
          </a:p>
          <a:p>
            <a:pPr algn="ctr">
              <a:buNone/>
            </a:pPr>
            <a:endParaRPr lang="it-IT" dirty="0">
              <a:solidFill>
                <a:schemeClr val="bg1"/>
              </a:solidFill>
            </a:endParaRPr>
          </a:p>
          <a:p>
            <a:pPr algn="ctr">
              <a:buNone/>
            </a:pPr>
            <a:endParaRPr lang="it-IT" dirty="0">
              <a:solidFill>
                <a:schemeClr val="bg1"/>
              </a:solidFill>
            </a:endParaRPr>
          </a:p>
          <a:p>
            <a:pPr algn="ctr">
              <a:lnSpc>
                <a:spcPct val="170000"/>
              </a:lnSpc>
              <a:buNone/>
            </a:pPr>
            <a:r>
              <a:rPr lang="it-IT" b="1" dirty="0"/>
              <a:t>Sul piano operativo per un docente esperto di una particolare disciplina, insegnare significa trasmettere una molteplicità di strategie, attraverso le quali lo studente può avvicinarsi con fiducia ai contenuti della disciplina, regolando in modo strategico l’attenzione e la memoria. </a:t>
            </a:r>
          </a:p>
          <a:p>
            <a:pPr algn="ctr">
              <a:buNone/>
            </a:pPr>
            <a:endParaRPr lang="it-IT" dirty="0">
              <a:solidFill>
                <a:schemeClr val="bg1"/>
              </a:solidFill>
            </a:endParaRPr>
          </a:p>
          <a:p>
            <a:pPr algn="ctr">
              <a:buNone/>
            </a:pPr>
            <a:endParaRPr lang="it-IT" sz="4800" b="1" dirty="0">
              <a:solidFill>
                <a:srgbClr val="EF6A2F"/>
              </a:solidFill>
              <a:latin typeface="Boopee" pitchFamily="2" charset="0"/>
            </a:endParaRPr>
          </a:p>
          <a:p>
            <a:pPr algn="ctr">
              <a:buNone/>
            </a:pPr>
            <a:r>
              <a:rPr lang="it-IT" sz="4800" b="1" dirty="0">
                <a:solidFill>
                  <a:srgbClr val="EF6A2F"/>
                </a:solidFill>
                <a:latin typeface="Boopee" pitchFamily="2" charset="0"/>
              </a:rPr>
              <a:t>È QUESTO IL CAMPO </a:t>
            </a:r>
          </a:p>
          <a:p>
            <a:pPr algn="ctr">
              <a:buNone/>
            </a:pPr>
            <a:r>
              <a:rPr lang="it-IT" sz="4800" b="1" dirty="0">
                <a:solidFill>
                  <a:srgbClr val="EF6A2F"/>
                </a:solidFill>
                <a:latin typeface="Boopee" pitchFamily="2" charset="0"/>
              </a:rPr>
              <a:t>DELLA METACOGNIZIONE</a:t>
            </a:r>
            <a:r>
              <a:rPr lang="it-IT" sz="7200" b="1" dirty="0">
                <a:solidFill>
                  <a:srgbClr val="EF6A2F"/>
                </a:solidFill>
              </a:rPr>
              <a:t>!</a:t>
            </a:r>
            <a:endParaRPr lang="it-IT" sz="1800" b="1" dirty="0">
              <a:solidFill>
                <a:srgbClr val="EF6A2F"/>
              </a:solidFill>
            </a:endParaRPr>
          </a:p>
          <a:p>
            <a:pPr algn="ctr">
              <a:buNone/>
            </a:pPr>
            <a:endParaRPr lang="it-IT" sz="1800" dirty="0">
              <a:solidFill>
                <a:srgbClr val="3366FF"/>
              </a:solidFill>
              <a:effectLst>
                <a:outerShdw blurRad="38100" dist="38100" dir="2700000" algn="tl">
                  <a:srgbClr val="000000">
                    <a:alpha val="43137"/>
                  </a:srgbClr>
                </a:outerShdw>
              </a:effectLst>
            </a:endParaRPr>
          </a:p>
          <a:p>
            <a:pPr algn="ctr">
              <a:buNone/>
            </a:pPr>
            <a:endParaRPr lang="it-IT" sz="1800" dirty="0">
              <a:solidFill>
                <a:srgbClr val="3366FF"/>
              </a:solidFill>
              <a:effectLst>
                <a:outerShdw blurRad="38100" dist="38100" dir="2700000" algn="tl">
                  <a:srgbClr val="000000">
                    <a:alpha val="43137"/>
                  </a:srgbClr>
                </a:outerShdw>
              </a:effectLst>
            </a:endParaRPr>
          </a:p>
          <a:p>
            <a:pPr algn="ctr">
              <a:buNone/>
            </a:pPr>
            <a:endParaRPr lang="it-IT" sz="1800" dirty="0">
              <a:solidFill>
                <a:srgbClr val="3366FF"/>
              </a:solidFill>
              <a:effectLst>
                <a:outerShdw blurRad="38100" dist="38100" dir="2700000" algn="tl">
                  <a:srgbClr val="000000">
                    <a:alpha val="43137"/>
                  </a:srgbClr>
                </a:outerShdw>
              </a:effectLst>
            </a:endParaRPr>
          </a:p>
          <a:p>
            <a:pPr algn="ctr">
              <a:buNone/>
            </a:pPr>
            <a:endParaRPr lang="it-IT" sz="1800" dirty="0">
              <a:solidFill>
                <a:srgbClr val="3366FF"/>
              </a:solidFill>
              <a:effectLst>
                <a:outerShdw blurRad="38100" dist="38100" dir="2700000" algn="tl">
                  <a:srgbClr val="000000">
                    <a:alpha val="43137"/>
                  </a:srgbClr>
                </a:outerShdw>
              </a:effectLst>
            </a:endParaRPr>
          </a:p>
          <a:p>
            <a:pPr algn="ctr">
              <a:buNone/>
            </a:pPr>
            <a:endParaRPr lang="it-IT" sz="1800" dirty="0">
              <a:solidFill>
                <a:srgbClr val="3366FF"/>
              </a:solidFill>
              <a:effectLst>
                <a:outerShdw blurRad="38100" dist="38100" dir="2700000" algn="tl">
                  <a:srgbClr val="000000">
                    <a:alpha val="43137"/>
                  </a:srgbClr>
                </a:outerShdw>
              </a:effectLst>
            </a:endParaRPr>
          </a:p>
          <a:p>
            <a:pPr algn="ctr">
              <a:buNone/>
            </a:pPr>
            <a:endParaRPr lang="it-IT" sz="1800" dirty="0">
              <a:solidFill>
                <a:srgbClr val="3366FF"/>
              </a:solidFill>
              <a:effectLst>
                <a:outerShdw blurRad="38100" dist="38100" dir="2700000" algn="tl">
                  <a:srgbClr val="000000">
                    <a:alpha val="43137"/>
                  </a:srgbClr>
                </a:outerShdw>
              </a:effectLst>
            </a:endParaRPr>
          </a:p>
          <a:p>
            <a:pPr algn="ctr">
              <a:buNone/>
            </a:pPr>
            <a:endParaRPr lang="it-IT" sz="1800" dirty="0">
              <a:solidFill>
                <a:srgbClr val="3366FF"/>
              </a:solidFill>
              <a:effectLst>
                <a:outerShdw blurRad="38100" dist="38100" dir="2700000" algn="tl">
                  <a:srgbClr val="000000">
                    <a:alpha val="43137"/>
                  </a:srgbClr>
                </a:outerShdw>
              </a:effectLst>
            </a:endParaRPr>
          </a:p>
          <a:p>
            <a:pPr algn="ctr">
              <a:buNone/>
            </a:pPr>
            <a:endParaRPr lang="it-IT" sz="7200" b="1" dirty="0">
              <a:solidFill>
                <a:schemeClr val="bg1"/>
              </a:solidFill>
            </a:endParaRPr>
          </a:p>
        </p:txBody>
      </p:sp>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8143" y="2924944"/>
            <a:ext cx="3094159" cy="3462511"/>
          </a:xfrm>
          <a:prstGeom prst="rect">
            <a:avLst/>
          </a:prstGeom>
        </p:spPr>
      </p:pic>
    </p:spTree>
    <p:extLst>
      <p:ext uri="{BB962C8B-B14F-4D97-AF65-F5344CB8AC3E}">
        <p14:creationId xmlns:p14="http://schemas.microsoft.com/office/powerpoint/2010/main" val="530439895"/>
      </p:ext>
    </p:extLst>
  </p:cSld>
  <p:clrMapOvr>
    <a:masterClrMapping/>
  </p:clrMapOvr>
  <p:transition spd="slow">
    <p:split orient="vert" dir="in"/>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piè di pagina 6"/>
          <p:cNvSpPr>
            <a:spLocks noGrp="1"/>
          </p:cNvSpPr>
          <p:nvPr>
            <p:ph type="ftr" sz="quarter" idx="11"/>
          </p:nvPr>
        </p:nvSpPr>
        <p:spPr>
          <a:xfrm rot="5400000">
            <a:off x="7353949" y="1533952"/>
            <a:ext cx="3200400" cy="36576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srgbClr val="3E3D2D"/>
                </a:solidFill>
                <a:effectLst/>
                <a:uLnTx/>
                <a:uFillTx/>
                <a:latin typeface="Perpetua"/>
                <a:ea typeface="+mn-ea"/>
                <a:cs typeface="+mn-cs"/>
              </a:rPr>
              <a:t>SIMONETTA LONGO 2013</a:t>
            </a:r>
            <a:endParaRPr kumimoji="0" lang="it-IT" sz="1400" b="0" i="0" u="none" strike="noStrike" kern="1200" cap="none" spc="0" normalizeH="0" baseline="0" noProof="0" dirty="0">
              <a:ln>
                <a:noFill/>
              </a:ln>
              <a:solidFill>
                <a:srgbClr val="3E3D2D"/>
              </a:solidFill>
              <a:effectLst/>
              <a:uLnTx/>
              <a:uFillTx/>
              <a:latin typeface="Perpetua"/>
              <a:ea typeface="+mn-ea"/>
              <a:cs typeface="+mn-cs"/>
            </a:endParaRPr>
          </a:p>
        </p:txBody>
      </p:sp>
      <p:graphicFrame>
        <p:nvGraphicFramePr>
          <p:cNvPr id="4" name="Segnaposto contenuto 3"/>
          <p:cNvGraphicFramePr>
            <a:graphicFrameLocks noGrp="1"/>
          </p:cNvGraphicFramePr>
          <p:nvPr>
            <p:ph sz="quarter" idx="1"/>
            <p:extLst>
              <p:ext uri="{D42A27DB-BD31-4B8C-83A1-F6EECF244321}">
                <p14:modId xmlns:p14="http://schemas.microsoft.com/office/powerpoint/2010/main" val="702191537"/>
              </p:ext>
            </p:extLst>
          </p:nvPr>
        </p:nvGraphicFramePr>
        <p:xfrm>
          <a:off x="179512" y="3109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asellaDiTesto 4"/>
          <p:cNvSpPr txBox="1"/>
          <p:nvPr/>
        </p:nvSpPr>
        <p:spPr>
          <a:xfrm>
            <a:off x="380135" y="22718"/>
            <a:ext cx="8260146"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3600" b="1" i="0" u="none" strike="noStrike" kern="1200" cap="none" spc="0" normalizeH="0" baseline="0" noProof="0" dirty="0">
                <a:ln>
                  <a:noFill/>
                </a:ln>
                <a:solidFill>
                  <a:srgbClr val="FF0000"/>
                </a:solidFill>
                <a:effectLst/>
                <a:uLnTx/>
                <a:uFillTx/>
                <a:latin typeface="Perpetua"/>
                <a:ea typeface="+mn-ea"/>
                <a:cs typeface="+mn-cs"/>
              </a:rPr>
              <a:t>Le  conoscenze e le attività </a:t>
            </a:r>
            <a:r>
              <a:rPr kumimoji="0" lang="it-IT" sz="3600" b="1" i="0" u="none" strike="noStrike" kern="1200" cap="none" spc="0" normalizeH="0" baseline="0" noProof="0" dirty="0" err="1">
                <a:ln>
                  <a:noFill/>
                </a:ln>
                <a:solidFill>
                  <a:srgbClr val="FF0000"/>
                </a:solidFill>
                <a:effectLst/>
                <a:uLnTx/>
                <a:uFillTx/>
                <a:latin typeface="Perpetua"/>
                <a:ea typeface="+mn-ea"/>
                <a:cs typeface="+mn-cs"/>
              </a:rPr>
              <a:t>metacognitive</a:t>
            </a:r>
            <a:endParaRPr kumimoji="0" lang="it-IT" sz="3600" b="1" i="0" u="none" strike="noStrike" kern="1200" cap="none" spc="0" normalizeH="0" baseline="0" noProof="0" dirty="0">
              <a:ln>
                <a:noFill/>
              </a:ln>
              <a:solidFill>
                <a:srgbClr val="FF0000"/>
              </a:solidFill>
              <a:effectLst/>
              <a:uLnTx/>
              <a:uFillTx/>
              <a:latin typeface="Perpetua"/>
              <a:ea typeface="+mn-ea"/>
              <a:cs typeface="+mn-cs"/>
            </a:endParaRPr>
          </a:p>
        </p:txBody>
      </p:sp>
    </p:spTree>
    <p:extLst>
      <p:ext uri="{BB962C8B-B14F-4D97-AF65-F5344CB8AC3E}">
        <p14:creationId xmlns:p14="http://schemas.microsoft.com/office/powerpoint/2010/main" val="2917022518"/>
      </p:ext>
    </p:extLst>
  </p:cSld>
  <p:clrMapOvr>
    <a:masterClrMapping/>
  </p:clrMapOvr>
  <p:transition spd="slow">
    <p:newsflash/>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7467600" cy="654032"/>
          </a:xfrm>
        </p:spPr>
        <p:txBody>
          <a:bodyPr>
            <a:normAutofit fontScale="90000"/>
          </a:bodyPr>
          <a:lstStyle/>
          <a:p>
            <a:pPr algn="ctr"/>
            <a:r>
              <a:rPr lang="it-IT" b="1" dirty="0">
                <a:solidFill>
                  <a:srgbClr val="FF0000"/>
                </a:solidFill>
              </a:rPr>
              <a:t>I processi automatici e controllati</a:t>
            </a:r>
            <a:br>
              <a:rPr lang="it-IT" b="1" dirty="0">
                <a:solidFill>
                  <a:srgbClr val="FF0000"/>
                </a:solidFill>
              </a:rPr>
            </a:br>
            <a:r>
              <a:rPr lang="it-IT" sz="1800" dirty="0" err="1"/>
              <a:t>Shiffrin</a:t>
            </a:r>
            <a:r>
              <a:rPr lang="it-IT" sz="1800" dirty="0"/>
              <a:t> e Schneider 1977</a:t>
            </a:r>
            <a:endParaRPr lang="it-IT" dirty="0"/>
          </a:p>
        </p:txBody>
      </p:sp>
      <p:sp>
        <p:nvSpPr>
          <p:cNvPr id="6" name="Segnaposto piè di pagina 5"/>
          <p:cNvSpPr>
            <a:spLocks noGrp="1"/>
          </p:cNvSpPr>
          <p:nvPr>
            <p:ph type="ftr" sz="quarter" idx="11"/>
          </p:nvPr>
        </p:nvSpPr>
        <p:spPr>
          <a:xfrm rot="5400000">
            <a:off x="6990186" y="3737240"/>
            <a:ext cx="3200400" cy="36576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dirty="0">
              <a:ln>
                <a:noFill/>
              </a:ln>
              <a:solidFill>
                <a:srgbClr val="3E3D2D"/>
              </a:solidFill>
              <a:effectLst/>
              <a:uLnTx/>
              <a:uFillTx/>
              <a:latin typeface="Perpetua"/>
              <a:ea typeface="+mn-ea"/>
              <a:cs typeface="+mn-cs"/>
            </a:endParaRPr>
          </a:p>
        </p:txBody>
      </p:sp>
      <p:graphicFrame>
        <p:nvGraphicFramePr>
          <p:cNvPr id="4" name="Segnaposto contenuto 3"/>
          <p:cNvGraphicFramePr>
            <a:graphicFrameLocks noGrp="1"/>
          </p:cNvGraphicFramePr>
          <p:nvPr>
            <p:ph sz="quarter" idx="1"/>
          </p:nvPr>
        </p:nvGraphicFramePr>
        <p:xfrm>
          <a:off x="457200" y="1071546"/>
          <a:ext cx="7467600" cy="54022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3122785"/>
      </p:ext>
    </p:extLst>
  </p:cSld>
  <p:clrMapOvr>
    <a:masterClrMapping/>
  </p:clrMapOvr>
  <p:transition spd="slow">
    <p:wheel spokes="8"/>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pPr algn="ctr"/>
            <a:r>
              <a:rPr lang="it-IT" sz="2400" b="1" dirty="0">
                <a:solidFill>
                  <a:srgbClr val="FF0000"/>
                </a:solidFill>
                <a:latin typeface="Boopee" pitchFamily="2" charset="0"/>
              </a:rPr>
              <a:t>La “</a:t>
            </a:r>
            <a:r>
              <a:rPr lang="it-IT" sz="2400" b="1" dirty="0" err="1">
                <a:solidFill>
                  <a:srgbClr val="FF0000"/>
                </a:solidFill>
                <a:latin typeface="Boopee" pitchFamily="2" charset="0"/>
              </a:rPr>
              <a:t>profondita’</a:t>
            </a:r>
            <a:r>
              <a:rPr lang="it-IT" sz="2400" b="1" dirty="0">
                <a:solidFill>
                  <a:srgbClr val="FF0000"/>
                </a:solidFill>
                <a:latin typeface="Boopee" pitchFamily="2" charset="0"/>
              </a:rPr>
              <a:t> di codifica</a:t>
            </a:r>
            <a:r>
              <a:rPr lang="it-IT" sz="6600" b="1" dirty="0">
                <a:solidFill>
                  <a:srgbClr val="FF0000"/>
                </a:solidFill>
                <a:latin typeface="Boopee" pitchFamily="2" charset="0"/>
              </a:rPr>
              <a:t>”</a:t>
            </a:r>
          </a:p>
        </p:txBody>
      </p:sp>
      <p:sp>
        <p:nvSpPr>
          <p:cNvPr id="5" name="Segnaposto piè di pagina 4"/>
          <p:cNvSpPr>
            <a:spLocks noGrp="1"/>
          </p:cNvSpPr>
          <p:nvPr>
            <p:ph type="ftr" sz="quarter" idx="11"/>
          </p:nvPr>
        </p:nvSpPr>
        <p:spPr>
          <a:xfrm rot="5400000">
            <a:off x="6990186" y="3737240"/>
            <a:ext cx="3200400" cy="36576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dirty="0">
              <a:ln>
                <a:noFill/>
              </a:ln>
              <a:solidFill>
                <a:srgbClr val="3E3D2D"/>
              </a:solidFill>
              <a:effectLst/>
              <a:uLnTx/>
              <a:uFillTx/>
              <a:latin typeface="Perpetua"/>
              <a:ea typeface="+mn-ea"/>
              <a:cs typeface="+mn-cs"/>
            </a:endParaRPr>
          </a:p>
        </p:txBody>
      </p:sp>
      <p:sp>
        <p:nvSpPr>
          <p:cNvPr id="3" name="Segnaposto contenuto 2"/>
          <p:cNvSpPr>
            <a:spLocks noGrp="1"/>
          </p:cNvSpPr>
          <p:nvPr>
            <p:ph sz="quarter" idx="1"/>
          </p:nvPr>
        </p:nvSpPr>
        <p:spPr>
          <a:xfrm>
            <a:off x="457200" y="1571612"/>
            <a:ext cx="7787208" cy="4525963"/>
          </a:xfrm>
        </p:spPr>
        <p:txBody>
          <a:bodyPr>
            <a:normAutofit fontScale="47500" lnSpcReduction="20000"/>
            <a:scene3d>
              <a:camera prst="orthographicFront"/>
              <a:lightRig rig="threePt" dir="t"/>
            </a:scene3d>
            <a:sp3d extrusionH="171450">
              <a:bevelT w="127000"/>
            </a:sp3d>
          </a:bodyPr>
          <a:lstStyle/>
          <a:p>
            <a:pPr algn="just">
              <a:lnSpc>
                <a:spcPct val="150000"/>
              </a:lnSpc>
              <a:buNone/>
            </a:pPr>
            <a:r>
              <a:rPr lang="it-IT" dirty="0">
                <a:latin typeface="Algerian" pitchFamily="82" charset="0"/>
              </a:rPr>
              <a:t>  </a:t>
            </a:r>
            <a:r>
              <a:rPr lang="it-IT" sz="6000" dirty="0">
                <a:latin typeface="Boopee" pitchFamily="2" charset="0"/>
              </a:rPr>
              <a:t>“</a:t>
            </a:r>
            <a:r>
              <a:rPr lang="it-IT" sz="6000" b="1" dirty="0">
                <a:latin typeface="Boopee" pitchFamily="2" charset="0"/>
              </a:rPr>
              <a:t>La regola è che quanto più profonda e ricca è stata l’elaborazione, cioè quanto più è stato profuso uno sforzo per dare significato al materiale collegandolo con le informazioni che già si possiedono, tanto migliore sarà il suo ricordo”</a:t>
            </a:r>
          </a:p>
          <a:p>
            <a:pPr algn="ctr">
              <a:lnSpc>
                <a:spcPct val="150000"/>
              </a:lnSpc>
              <a:buNone/>
            </a:pPr>
            <a:r>
              <a:rPr lang="it-IT" sz="5800" dirty="0" err="1">
                <a:latin typeface="Arial Unicode MS" pitchFamily="34" charset="-128"/>
                <a:ea typeface="Arial Unicode MS" pitchFamily="34" charset="-128"/>
                <a:cs typeface="Arial Unicode MS" pitchFamily="34" charset="-128"/>
              </a:rPr>
              <a:t>Craik</a:t>
            </a:r>
            <a:r>
              <a:rPr lang="it-IT" sz="5800" dirty="0">
                <a:latin typeface="Arial Unicode MS" pitchFamily="34" charset="-128"/>
                <a:ea typeface="Arial Unicode MS" pitchFamily="34" charset="-128"/>
                <a:cs typeface="Arial Unicode MS" pitchFamily="34" charset="-128"/>
              </a:rPr>
              <a:t> e </a:t>
            </a:r>
            <a:r>
              <a:rPr lang="it-IT" sz="5800" dirty="0" err="1">
                <a:latin typeface="Arial Unicode MS" pitchFamily="34" charset="-128"/>
                <a:ea typeface="Arial Unicode MS" pitchFamily="34" charset="-128"/>
                <a:cs typeface="Arial Unicode MS" pitchFamily="34" charset="-128"/>
              </a:rPr>
              <a:t>Lochart</a:t>
            </a:r>
            <a:r>
              <a:rPr lang="it-IT" sz="5800" dirty="0">
                <a:latin typeface="Arial Unicode MS" pitchFamily="34" charset="-128"/>
                <a:ea typeface="Arial Unicode MS" pitchFamily="34" charset="-128"/>
                <a:cs typeface="Arial Unicode MS" pitchFamily="34" charset="-128"/>
              </a:rPr>
              <a:t> 1972</a:t>
            </a:r>
          </a:p>
        </p:txBody>
      </p:sp>
    </p:spTree>
    <p:extLst>
      <p:ext uri="{BB962C8B-B14F-4D97-AF65-F5344CB8AC3E}">
        <p14:creationId xmlns:p14="http://schemas.microsoft.com/office/powerpoint/2010/main" val="3208664519"/>
      </p:ext>
    </p:extLst>
  </p:cSld>
  <p:clrMapOvr>
    <a:masterClrMapping/>
  </p:clrMapOvr>
  <p:transition spd="slow">
    <p:plus/>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piè di pagina 3"/>
          <p:cNvSpPr>
            <a:spLocks noGrp="1"/>
          </p:cNvSpPr>
          <p:nvPr>
            <p:ph type="ftr" sz="quarter" idx="11"/>
          </p:nvPr>
        </p:nvSpPr>
        <p:spPr>
          <a:xfrm rot="5400000">
            <a:off x="7360920" y="5346386"/>
            <a:ext cx="3200400" cy="36576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srgbClr val="3E3D2D"/>
                </a:solidFill>
                <a:effectLst/>
                <a:uLnTx/>
                <a:uFillTx/>
                <a:latin typeface="Perpetua"/>
                <a:ea typeface="+mn-ea"/>
                <a:cs typeface="+mn-cs"/>
              </a:rPr>
              <a:t>SIMONETTA LONGO 2013</a:t>
            </a:r>
            <a:endParaRPr kumimoji="0" lang="it-IT" sz="1400" b="0" i="0" u="none" strike="noStrike" kern="1200" cap="none" spc="0" normalizeH="0" baseline="0" noProof="0" dirty="0">
              <a:ln>
                <a:noFill/>
              </a:ln>
              <a:solidFill>
                <a:srgbClr val="3E3D2D"/>
              </a:solidFill>
              <a:effectLst/>
              <a:uLnTx/>
              <a:uFillTx/>
              <a:latin typeface="Perpetua"/>
              <a:ea typeface="+mn-ea"/>
              <a:cs typeface="+mn-cs"/>
            </a:endParaRPr>
          </a:p>
        </p:txBody>
      </p:sp>
      <p:sp>
        <p:nvSpPr>
          <p:cNvPr id="3" name="Segnaposto contenuto 2"/>
          <p:cNvSpPr>
            <a:spLocks noGrp="1"/>
          </p:cNvSpPr>
          <p:nvPr>
            <p:ph sz="quarter" idx="1"/>
          </p:nvPr>
        </p:nvSpPr>
        <p:spPr>
          <a:xfrm>
            <a:off x="0" y="0"/>
            <a:ext cx="9144000" cy="6858000"/>
          </a:xfr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100000" b="100000"/>
            </a:path>
            <a:tileRect t="-100000" r="-100000"/>
          </a:gradFill>
          <a:effectLst>
            <a:innerShdw blurRad="114300">
              <a:prstClr val="black"/>
            </a:innerShdw>
          </a:effectLst>
        </p:spPr>
        <p:txBody>
          <a:bodyPr anchor="ctr">
            <a:noAutofit/>
          </a:bodyPr>
          <a:lstStyle/>
          <a:p>
            <a:pPr algn="ctr">
              <a:buNone/>
            </a:pPr>
            <a:r>
              <a:rPr lang="it-IT" sz="2400" b="1" dirty="0">
                <a:latin typeface="Boopee" pitchFamily="2" charset="0"/>
              </a:rPr>
              <a:t>L’idea secondo la quale basti una buona spiegazione dell’insegnante perché il ragazzo acceda alla conoscenza è ingenua. Lo studente ha bisogno di occasioni di laboratorio per situazioni di smontaggio e </a:t>
            </a:r>
            <a:r>
              <a:rPr lang="it-IT" sz="2400" b="1" dirty="0" err="1">
                <a:latin typeface="Boopee" pitchFamily="2" charset="0"/>
              </a:rPr>
              <a:t>rimontaggio</a:t>
            </a:r>
            <a:r>
              <a:rPr lang="it-IT" sz="2400" b="1" dirty="0">
                <a:latin typeface="Boopee" pitchFamily="2" charset="0"/>
              </a:rPr>
              <a:t> del testo, di manipolare le conoscenze personalmente, magari in piccoli gruppi di apprendimento cooperativo e all’occorrenza  porsi domande, affrontare difficoltà, creare schemi, riassumere e pianificare, insomma codificare. </a:t>
            </a:r>
          </a:p>
          <a:p>
            <a:pPr algn="ctr">
              <a:buNone/>
            </a:pPr>
            <a:r>
              <a:rPr lang="it-IT" sz="2400" b="1" dirty="0">
                <a:latin typeface="Boopee" pitchFamily="2" charset="0"/>
              </a:rPr>
              <a:t>La sola  reiterazione della spiegazione del docente non può farsi carico di tale lavoro. Il ricorso alla </a:t>
            </a:r>
            <a:r>
              <a:rPr lang="it-IT" sz="2400" b="1" dirty="0" err="1">
                <a:latin typeface="Boopee" pitchFamily="2" charset="0"/>
              </a:rPr>
              <a:t>metacognizione</a:t>
            </a:r>
            <a:r>
              <a:rPr lang="it-IT" sz="2400" b="1" dirty="0">
                <a:latin typeface="Boopee" pitchFamily="2" charset="0"/>
              </a:rPr>
              <a:t> come insegnamento di strategie di  codifica  è  estremamente più efficace.           </a:t>
            </a:r>
            <a:endParaRPr lang="it-IT" sz="2400" b="1" dirty="0">
              <a:latin typeface="Arial" pitchFamily="34" charset="0"/>
              <a:cs typeface="Arial" pitchFamily="34" charset="0"/>
            </a:endParaRPr>
          </a:p>
        </p:txBody>
      </p:sp>
    </p:spTree>
    <p:extLst>
      <p:ext uri="{BB962C8B-B14F-4D97-AF65-F5344CB8AC3E}">
        <p14:creationId xmlns:p14="http://schemas.microsoft.com/office/powerpoint/2010/main" val="2457112336"/>
      </p:ext>
    </p:extLst>
  </p:cSld>
  <p:clrMapOvr>
    <a:masterClrMapping/>
  </p:clrMapOvr>
  <p:transition spd="slow">
    <p:strips dir="ru"/>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85720" y="142852"/>
            <a:ext cx="8686800" cy="642942"/>
          </a:xfrm>
        </p:spPr>
        <p:txBody>
          <a:bodyPr>
            <a:normAutofit fontScale="90000"/>
          </a:bodyPr>
          <a:lstStyle/>
          <a:p>
            <a:pPr algn="ctr"/>
            <a:r>
              <a:rPr lang="it-IT" b="1" dirty="0">
                <a:solidFill>
                  <a:srgbClr val="FF0000"/>
                </a:solidFill>
                <a:effectLst>
                  <a:outerShdw blurRad="38100" dist="38100" dir="2700000" algn="tl">
                    <a:srgbClr val="000000">
                      <a:alpha val="43137"/>
                    </a:srgbClr>
                  </a:outerShdw>
                </a:effectLst>
              </a:rPr>
              <a:t>La memoria immaginativa</a:t>
            </a:r>
          </a:p>
        </p:txBody>
      </p:sp>
      <p:sp>
        <p:nvSpPr>
          <p:cNvPr id="6" name="Segnaposto piè di pagina 5"/>
          <p:cNvSpPr>
            <a:spLocks noGrp="1"/>
          </p:cNvSpPr>
          <p:nvPr>
            <p:ph type="ftr" sz="quarter" idx="11"/>
          </p:nvPr>
        </p:nvSpPr>
        <p:spPr>
          <a:xfrm rot="5400000">
            <a:off x="7360920" y="4131940"/>
            <a:ext cx="3200400" cy="36576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dirty="0">
              <a:ln>
                <a:noFill/>
              </a:ln>
              <a:solidFill>
                <a:srgbClr val="3E3D2D"/>
              </a:solidFill>
              <a:effectLst/>
              <a:uLnTx/>
              <a:uFillTx/>
              <a:latin typeface="Perpetua"/>
              <a:ea typeface="+mn-ea"/>
              <a:cs typeface="+mn-cs"/>
            </a:endParaRPr>
          </a:p>
        </p:txBody>
      </p:sp>
      <p:graphicFrame>
        <p:nvGraphicFramePr>
          <p:cNvPr id="4" name="Segnaposto contenuto 3"/>
          <p:cNvGraphicFramePr>
            <a:graphicFrameLocks noGrp="1"/>
          </p:cNvGraphicFramePr>
          <p:nvPr>
            <p:ph sz="quarter" idx="1"/>
          </p:nvPr>
        </p:nvGraphicFramePr>
        <p:xfrm>
          <a:off x="142844" y="1000108"/>
          <a:ext cx="8572560" cy="58578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92970115"/>
      </p:ext>
    </p:extLst>
  </p:cSld>
  <p:clrMapOvr>
    <a:masterClrMapping/>
  </p:clrMapOvr>
  <p:transition spd="slow">
    <p:diamond/>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85720" y="142852"/>
            <a:ext cx="8686800" cy="838200"/>
          </a:xfrm>
        </p:spPr>
        <p:txBody>
          <a:bodyPr>
            <a:normAutofit/>
          </a:bodyPr>
          <a:lstStyle/>
          <a:p>
            <a:pPr algn="ctr"/>
            <a:r>
              <a:rPr lang="it-IT" sz="3600" b="1" dirty="0">
                <a:solidFill>
                  <a:srgbClr val="FF0000"/>
                </a:solidFill>
              </a:rPr>
              <a:t>La doppia codifica </a:t>
            </a:r>
          </a:p>
        </p:txBody>
      </p:sp>
      <p:sp>
        <p:nvSpPr>
          <p:cNvPr id="4" name="Segnaposto piè di pagina 3"/>
          <p:cNvSpPr>
            <a:spLocks noGrp="1"/>
          </p:cNvSpPr>
          <p:nvPr>
            <p:ph type="ftr" sz="quarter" idx="11"/>
          </p:nvPr>
        </p:nvSpPr>
        <p:spPr>
          <a:xfrm rot="5400000">
            <a:off x="7360920" y="3703312"/>
            <a:ext cx="3200400" cy="36576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dirty="0">
              <a:ln>
                <a:noFill/>
              </a:ln>
              <a:solidFill>
                <a:srgbClr val="3E3D2D"/>
              </a:solidFill>
              <a:effectLst/>
              <a:uLnTx/>
              <a:uFillTx/>
              <a:latin typeface="Perpetua"/>
              <a:ea typeface="+mn-ea"/>
              <a:cs typeface="+mn-cs"/>
            </a:endParaRPr>
          </a:p>
        </p:txBody>
      </p:sp>
      <p:sp>
        <p:nvSpPr>
          <p:cNvPr id="3" name="Segnaposto contenuto 2"/>
          <p:cNvSpPr>
            <a:spLocks noGrp="1"/>
          </p:cNvSpPr>
          <p:nvPr>
            <p:ph sz="quarter" idx="1"/>
          </p:nvPr>
        </p:nvSpPr>
        <p:spPr>
          <a:xfrm>
            <a:off x="0" y="1785926"/>
            <a:ext cx="8686800" cy="5072074"/>
          </a:xfrm>
        </p:spPr>
        <p:txBody>
          <a:bodyPr>
            <a:normAutofit fontScale="70000" lnSpcReduction="20000"/>
          </a:bodyPr>
          <a:lstStyle/>
          <a:p>
            <a:pPr>
              <a:buNone/>
            </a:pPr>
            <a:r>
              <a:rPr lang="it-IT" sz="4600" b="1" dirty="0">
                <a:latin typeface="Boopee" pitchFamily="2" charset="0"/>
              </a:rPr>
              <a:t>Le </a:t>
            </a:r>
            <a:r>
              <a:rPr lang="it-IT" sz="4600" b="1" dirty="0">
                <a:solidFill>
                  <a:srgbClr val="00B0F0"/>
                </a:solidFill>
                <a:latin typeface="Boopee" pitchFamily="2" charset="0"/>
              </a:rPr>
              <a:t>spiegazioni</a:t>
            </a:r>
            <a:r>
              <a:rPr lang="it-IT" sz="4600" b="1" dirty="0">
                <a:latin typeface="Boopee" pitchFamily="2" charset="0"/>
              </a:rPr>
              <a:t> </a:t>
            </a:r>
            <a:r>
              <a:rPr lang="it-IT" sz="4600" b="1" dirty="0">
                <a:solidFill>
                  <a:srgbClr val="00B0F0"/>
                </a:solidFill>
                <a:latin typeface="Boopee" pitchFamily="2" charset="0"/>
              </a:rPr>
              <a:t>didattiche</a:t>
            </a:r>
            <a:r>
              <a:rPr lang="it-IT" sz="4600" b="1" dirty="0">
                <a:latin typeface="Boopee" pitchFamily="2" charset="0"/>
              </a:rPr>
              <a:t> che si avvalgono della </a:t>
            </a:r>
            <a:r>
              <a:rPr lang="it-IT" sz="4600" b="1" dirty="0">
                <a:solidFill>
                  <a:srgbClr val="92D050"/>
                </a:solidFill>
                <a:latin typeface="Boopee" pitchFamily="2" charset="0"/>
              </a:rPr>
              <a:t>memoria immaginativa</a:t>
            </a:r>
            <a:r>
              <a:rPr lang="it-IT" sz="4600" b="1" dirty="0">
                <a:latin typeface="Boopee" pitchFamily="2" charset="0"/>
              </a:rPr>
              <a:t> generalmente sono più efficaci perché attivano un </a:t>
            </a:r>
            <a:r>
              <a:rPr lang="it-IT" sz="4600" b="1" dirty="0">
                <a:solidFill>
                  <a:srgbClr val="EE520C"/>
                </a:solidFill>
                <a:latin typeface="Boopee" pitchFamily="2" charset="0"/>
              </a:rPr>
              <a:t>doppio sistema di codifica</a:t>
            </a:r>
            <a:r>
              <a:rPr lang="it-IT" sz="4600" b="1" dirty="0">
                <a:latin typeface="Boopee" pitchFamily="2" charset="0"/>
              </a:rPr>
              <a:t>: verbale e immaginativa.</a:t>
            </a:r>
          </a:p>
          <a:p>
            <a:pPr>
              <a:buNone/>
            </a:pPr>
            <a:endParaRPr lang="it-IT" sz="4600" b="1" dirty="0">
              <a:latin typeface="Boopee" pitchFamily="2" charset="0"/>
            </a:endParaRPr>
          </a:p>
          <a:p>
            <a:pPr>
              <a:buNone/>
            </a:pPr>
            <a:r>
              <a:rPr lang="it-IT" sz="4600" b="1" dirty="0">
                <a:latin typeface="Boopee" pitchFamily="2" charset="0"/>
              </a:rPr>
              <a:t>Gli </a:t>
            </a:r>
            <a:r>
              <a:rPr lang="it-IT" sz="4600" b="1" dirty="0">
                <a:solidFill>
                  <a:srgbClr val="FF0000"/>
                </a:solidFill>
                <a:latin typeface="Boopee" pitchFamily="2" charset="0"/>
              </a:rPr>
              <a:t>stimoli figurali </a:t>
            </a:r>
            <a:r>
              <a:rPr lang="it-IT" sz="4600" b="1" dirty="0">
                <a:latin typeface="Boopee" pitchFamily="2" charset="0"/>
              </a:rPr>
              <a:t>sono più facili da ricordare perché attivano immediatamente una </a:t>
            </a:r>
            <a:r>
              <a:rPr lang="it-IT" sz="4600" b="1" dirty="0">
                <a:solidFill>
                  <a:srgbClr val="0070C0"/>
                </a:solidFill>
                <a:latin typeface="Boopee" pitchFamily="2" charset="0"/>
              </a:rPr>
              <a:t>codifica per immagini</a:t>
            </a:r>
            <a:r>
              <a:rPr lang="it-IT" sz="4600" b="1" dirty="0">
                <a:latin typeface="Boopee" pitchFamily="2" charset="0"/>
              </a:rPr>
              <a:t>, e se l’oggetto è familiare anche una </a:t>
            </a:r>
            <a:r>
              <a:rPr lang="it-IT" sz="4600" b="1" dirty="0">
                <a:solidFill>
                  <a:srgbClr val="00CC00"/>
                </a:solidFill>
                <a:latin typeface="Boopee" pitchFamily="2" charset="0"/>
              </a:rPr>
              <a:t>codifica verbale </a:t>
            </a:r>
            <a:r>
              <a:rPr lang="it-IT" sz="4600" b="1" dirty="0">
                <a:latin typeface="Boopee" pitchFamily="2" charset="0"/>
              </a:rPr>
              <a:t>corrispondente</a:t>
            </a:r>
            <a:r>
              <a:rPr lang="it-IT" sz="4700" b="1" dirty="0">
                <a:latin typeface="Boopee" pitchFamily="2" charset="0"/>
              </a:rPr>
              <a:t>. </a:t>
            </a:r>
          </a:p>
          <a:p>
            <a:endParaRPr lang="it-IT" dirty="0">
              <a:latin typeface="Boopee" pitchFamily="2" charset="0"/>
            </a:endParaRPr>
          </a:p>
          <a:p>
            <a:pPr algn="ctr">
              <a:buNone/>
            </a:pPr>
            <a:endParaRPr lang="it-IT" dirty="0">
              <a:latin typeface="Arial Black" pitchFamily="34" charset="0"/>
            </a:endParaRPr>
          </a:p>
          <a:p>
            <a:pPr algn="ctr">
              <a:buNone/>
            </a:pPr>
            <a:endParaRPr lang="it-IT" dirty="0">
              <a:latin typeface="Arial Black" pitchFamily="34" charset="0"/>
            </a:endParaRPr>
          </a:p>
          <a:p>
            <a:pPr algn="ctr">
              <a:buNone/>
            </a:pPr>
            <a:r>
              <a:rPr lang="it-IT" dirty="0" err="1">
                <a:latin typeface="Arial Black" pitchFamily="34" charset="0"/>
              </a:rPr>
              <a:t>Paivio</a:t>
            </a:r>
            <a:r>
              <a:rPr lang="it-IT" dirty="0">
                <a:latin typeface="Arial Black" pitchFamily="34" charset="0"/>
              </a:rPr>
              <a:t>, 1971</a:t>
            </a:r>
          </a:p>
          <a:p>
            <a:pPr algn="ctr"/>
            <a:endParaRPr lang="it-IT" dirty="0">
              <a:latin typeface="Arial Black" pitchFamily="34" charset="0"/>
            </a:endParaRPr>
          </a:p>
          <a:p>
            <a:pPr algn="ctr">
              <a:buNone/>
            </a:pPr>
            <a:endParaRPr lang="it-IT" sz="2200" dirty="0">
              <a:solidFill>
                <a:schemeClr val="tx1"/>
              </a:solidFill>
              <a:latin typeface="+mj-lt"/>
            </a:endParaRPr>
          </a:p>
          <a:p>
            <a:pPr algn="ctr">
              <a:buNone/>
            </a:pPr>
            <a:endParaRPr lang="it-IT" sz="2200" dirty="0">
              <a:latin typeface="+mj-lt"/>
            </a:endParaRPr>
          </a:p>
          <a:p>
            <a:pPr algn="ctr">
              <a:buNone/>
            </a:pPr>
            <a:endParaRPr lang="it-IT" sz="2200" dirty="0">
              <a:solidFill>
                <a:schemeClr val="tx1"/>
              </a:solidFill>
              <a:latin typeface="+mj-lt"/>
            </a:endParaRPr>
          </a:p>
        </p:txBody>
      </p:sp>
    </p:spTree>
    <p:extLst>
      <p:ext uri="{BB962C8B-B14F-4D97-AF65-F5344CB8AC3E}">
        <p14:creationId xmlns:p14="http://schemas.microsoft.com/office/powerpoint/2010/main" val="1272414169"/>
      </p:ext>
    </p:extLst>
  </p:cSld>
  <p:clrMapOvr>
    <a:masterClrMapping/>
  </p:clrMapOvr>
  <p:transition spd="slow">
    <p:wheel spokes="8"/>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5735" y="188640"/>
            <a:ext cx="9358346" cy="357166"/>
          </a:xfrm>
        </p:spPr>
        <p:txBody>
          <a:bodyPr>
            <a:noAutofit/>
          </a:bodyPr>
          <a:lstStyle/>
          <a:p>
            <a:pPr algn="ctr"/>
            <a:r>
              <a:rPr lang="it-IT" sz="2000" b="1" dirty="0">
                <a:solidFill>
                  <a:srgbClr val="FF0000"/>
                </a:solidFill>
              </a:rPr>
              <a:t>SCHEMA </a:t>
            </a:r>
            <a:r>
              <a:rPr lang="it-IT" sz="2000" b="1" dirty="0" err="1">
                <a:solidFill>
                  <a:srgbClr val="FF0000"/>
                </a:solidFill>
              </a:rPr>
              <a:t>DI</a:t>
            </a:r>
            <a:r>
              <a:rPr lang="it-IT" sz="2000" b="1" dirty="0">
                <a:solidFill>
                  <a:srgbClr val="FF0000"/>
                </a:solidFill>
              </a:rPr>
              <a:t> CONOSCENZA DEI VERBI CON LA DOPPIA CODIFICA</a:t>
            </a:r>
          </a:p>
        </p:txBody>
      </p:sp>
      <p:sp>
        <p:nvSpPr>
          <p:cNvPr id="48" name="Segnaposto piè di pagina 47"/>
          <p:cNvSpPr>
            <a:spLocks noGrp="1"/>
          </p:cNvSpPr>
          <p:nvPr>
            <p:ph type="ftr" sz="quarter" idx="11"/>
          </p:nvPr>
        </p:nvSpPr>
        <p:spPr>
          <a:xfrm rot="5400000">
            <a:off x="8013205" y="3305517"/>
            <a:ext cx="1351653" cy="4572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dirty="0">
              <a:ln>
                <a:noFill/>
              </a:ln>
              <a:solidFill>
                <a:srgbClr val="3E3D2D"/>
              </a:solidFill>
              <a:effectLst/>
              <a:uLnTx/>
              <a:uFillTx/>
              <a:latin typeface="Perpetua"/>
              <a:ea typeface="+mn-ea"/>
              <a:cs typeface="+mn-cs"/>
            </a:endParaRPr>
          </a:p>
        </p:txBody>
      </p:sp>
      <p:graphicFrame>
        <p:nvGraphicFramePr>
          <p:cNvPr id="4" name="Segnaposto contenuto 3"/>
          <p:cNvGraphicFramePr>
            <a:graphicFrameLocks noGrp="1"/>
          </p:cNvGraphicFramePr>
          <p:nvPr>
            <p:ph sz="quarter" idx="1"/>
          </p:nvPr>
        </p:nvGraphicFramePr>
        <p:xfrm>
          <a:off x="457200" y="714357"/>
          <a:ext cx="7467600" cy="5214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6" name="Connettore 1 5"/>
          <p:cNvCxnSpPr/>
          <p:nvPr/>
        </p:nvCxnSpPr>
        <p:spPr>
          <a:xfrm rot="5400000">
            <a:off x="1858150" y="1427942"/>
            <a:ext cx="142876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Connettore 1 7"/>
          <p:cNvCxnSpPr/>
          <p:nvPr/>
        </p:nvCxnSpPr>
        <p:spPr>
          <a:xfrm rot="5400000">
            <a:off x="1072332" y="1357298"/>
            <a:ext cx="1285090"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Connettore 1 9"/>
          <p:cNvCxnSpPr/>
          <p:nvPr/>
        </p:nvCxnSpPr>
        <p:spPr>
          <a:xfrm rot="5400000">
            <a:off x="2786447" y="1356901"/>
            <a:ext cx="1285884"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ttore 1 12"/>
          <p:cNvCxnSpPr/>
          <p:nvPr/>
        </p:nvCxnSpPr>
        <p:spPr>
          <a:xfrm rot="5400000">
            <a:off x="3501224" y="1427942"/>
            <a:ext cx="1427966"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Connettore 1 14"/>
          <p:cNvCxnSpPr/>
          <p:nvPr/>
        </p:nvCxnSpPr>
        <p:spPr>
          <a:xfrm rot="5400000">
            <a:off x="4358083" y="1356901"/>
            <a:ext cx="1285884"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Connettore 1 17"/>
          <p:cNvCxnSpPr/>
          <p:nvPr/>
        </p:nvCxnSpPr>
        <p:spPr>
          <a:xfrm rot="5400000">
            <a:off x="5071272" y="1428736"/>
            <a:ext cx="1429554"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Connettore 1 20"/>
          <p:cNvCxnSpPr/>
          <p:nvPr/>
        </p:nvCxnSpPr>
        <p:spPr>
          <a:xfrm rot="5400000">
            <a:off x="6001157" y="1356901"/>
            <a:ext cx="1285884"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CasellaDiTesto 38"/>
          <p:cNvSpPr txBox="1"/>
          <p:nvPr/>
        </p:nvSpPr>
        <p:spPr>
          <a:xfrm>
            <a:off x="1000100" y="1071546"/>
            <a:ext cx="57150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err="1">
                <a:ln>
                  <a:noFill/>
                </a:ln>
                <a:solidFill>
                  <a:prstClr val="black"/>
                </a:solidFill>
                <a:effectLst/>
                <a:uLnTx/>
                <a:uFillTx/>
                <a:latin typeface="Perpetua"/>
                <a:ea typeface="+mn-ea"/>
                <a:cs typeface="+mn-cs"/>
              </a:rPr>
              <a:t>PR</a:t>
            </a:r>
            <a:r>
              <a:rPr kumimoji="0" lang="it-IT" sz="1800" b="0" i="0" u="none" strike="noStrike" kern="1200" cap="none" spc="0" normalizeH="0" baseline="0" noProof="0" dirty="0">
                <a:ln>
                  <a:noFill/>
                </a:ln>
                <a:solidFill>
                  <a:prstClr val="black"/>
                </a:solidFill>
                <a:effectLst/>
                <a:uLnTx/>
                <a:uFillTx/>
                <a:latin typeface="Perpetua"/>
                <a:ea typeface="+mn-ea"/>
                <a:cs typeface="+mn-cs"/>
              </a:rPr>
              <a:t>.</a:t>
            </a:r>
          </a:p>
        </p:txBody>
      </p:sp>
      <p:sp>
        <p:nvSpPr>
          <p:cNvPr id="40" name="CasellaDiTesto 39"/>
          <p:cNvSpPr txBox="1"/>
          <p:nvPr/>
        </p:nvSpPr>
        <p:spPr>
          <a:xfrm>
            <a:off x="1785918" y="1071546"/>
            <a:ext cx="6206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erpetua"/>
                <a:ea typeface="+mn-ea"/>
                <a:cs typeface="+mn-cs"/>
              </a:rPr>
              <a:t>P.P.</a:t>
            </a:r>
          </a:p>
        </p:txBody>
      </p:sp>
      <p:sp>
        <p:nvSpPr>
          <p:cNvPr id="41" name="CasellaDiTesto 40"/>
          <p:cNvSpPr txBox="1"/>
          <p:nvPr/>
        </p:nvSpPr>
        <p:spPr>
          <a:xfrm>
            <a:off x="2643174" y="1071546"/>
            <a:ext cx="7152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err="1">
                <a:ln>
                  <a:noFill/>
                </a:ln>
                <a:solidFill>
                  <a:prstClr val="black"/>
                </a:solidFill>
                <a:effectLst/>
                <a:uLnTx/>
                <a:uFillTx/>
                <a:latin typeface="Perpetua"/>
                <a:ea typeface="+mn-ea"/>
                <a:cs typeface="+mn-cs"/>
              </a:rPr>
              <a:t>IMP</a:t>
            </a:r>
            <a:r>
              <a:rPr kumimoji="0" lang="it-IT" sz="1800" b="0" i="0" u="none" strike="noStrike" kern="1200" cap="none" spc="0" normalizeH="0" baseline="0" noProof="0" dirty="0">
                <a:ln>
                  <a:noFill/>
                </a:ln>
                <a:solidFill>
                  <a:prstClr val="black"/>
                </a:solidFill>
                <a:effectLst/>
                <a:uLnTx/>
                <a:uFillTx/>
                <a:latin typeface="Perpetua"/>
                <a:ea typeface="+mn-ea"/>
                <a:cs typeface="+mn-cs"/>
              </a:rPr>
              <a:t>.</a:t>
            </a:r>
          </a:p>
        </p:txBody>
      </p:sp>
      <p:sp>
        <p:nvSpPr>
          <p:cNvPr id="42" name="CasellaDiTesto 41"/>
          <p:cNvSpPr txBox="1"/>
          <p:nvPr/>
        </p:nvSpPr>
        <p:spPr>
          <a:xfrm>
            <a:off x="3428992" y="1071546"/>
            <a:ext cx="92869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err="1">
                <a:ln>
                  <a:noFill/>
                </a:ln>
                <a:solidFill>
                  <a:prstClr val="black"/>
                </a:solidFill>
                <a:effectLst/>
                <a:uLnTx/>
                <a:uFillTx/>
                <a:latin typeface="Perpetua"/>
                <a:ea typeface="+mn-ea"/>
                <a:cs typeface="+mn-cs"/>
              </a:rPr>
              <a:t>TR</a:t>
            </a:r>
            <a:r>
              <a:rPr kumimoji="0" lang="it-IT" sz="1800" b="0" i="0" u="none" strike="noStrike" kern="1200" cap="none" spc="0" normalizeH="0" baseline="0" noProof="0" dirty="0">
                <a:ln>
                  <a:noFill/>
                </a:ln>
                <a:solidFill>
                  <a:prstClr val="black"/>
                </a:solidFill>
                <a:effectLst/>
                <a:uLnTx/>
                <a:uFillTx/>
                <a:latin typeface="Perpetua"/>
                <a:ea typeface="+mn-ea"/>
                <a:cs typeface="+mn-cs"/>
              </a:rPr>
              <a:t>. P.</a:t>
            </a:r>
          </a:p>
        </p:txBody>
      </p:sp>
      <p:sp>
        <p:nvSpPr>
          <p:cNvPr id="43" name="CasellaDiTesto 42"/>
          <p:cNvSpPr txBox="1"/>
          <p:nvPr/>
        </p:nvSpPr>
        <p:spPr>
          <a:xfrm>
            <a:off x="4286248" y="1071546"/>
            <a:ext cx="63350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erpetua"/>
                <a:ea typeface="+mn-ea"/>
                <a:cs typeface="+mn-cs"/>
              </a:rPr>
              <a:t>P.R.</a:t>
            </a:r>
          </a:p>
        </p:txBody>
      </p:sp>
      <p:sp>
        <p:nvSpPr>
          <p:cNvPr id="44" name="CasellaDiTesto 43"/>
          <p:cNvSpPr txBox="1"/>
          <p:nvPr/>
        </p:nvSpPr>
        <p:spPr>
          <a:xfrm>
            <a:off x="5000628" y="1071546"/>
            <a:ext cx="80021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err="1">
                <a:ln>
                  <a:noFill/>
                </a:ln>
                <a:solidFill>
                  <a:prstClr val="black"/>
                </a:solidFill>
                <a:effectLst/>
                <a:uLnTx/>
                <a:uFillTx/>
                <a:latin typeface="Perpetua"/>
                <a:ea typeface="+mn-ea"/>
                <a:cs typeface="+mn-cs"/>
              </a:rPr>
              <a:t>TR.R</a:t>
            </a:r>
            <a:r>
              <a:rPr kumimoji="0" lang="it-IT" sz="1800" b="0" i="0" u="none" strike="noStrike" kern="1200" cap="none" spc="0" normalizeH="0" baseline="0" noProof="0" dirty="0">
                <a:ln>
                  <a:noFill/>
                </a:ln>
                <a:solidFill>
                  <a:prstClr val="black"/>
                </a:solidFill>
                <a:effectLst/>
                <a:uLnTx/>
                <a:uFillTx/>
                <a:latin typeface="Perpetua"/>
                <a:ea typeface="+mn-ea"/>
                <a:cs typeface="+mn-cs"/>
              </a:rPr>
              <a:t>.</a:t>
            </a:r>
          </a:p>
        </p:txBody>
      </p:sp>
      <p:sp>
        <p:nvSpPr>
          <p:cNvPr id="45" name="CasellaDiTesto 44"/>
          <p:cNvSpPr txBox="1"/>
          <p:nvPr/>
        </p:nvSpPr>
        <p:spPr>
          <a:xfrm>
            <a:off x="5929322" y="1071546"/>
            <a:ext cx="61266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err="1">
                <a:ln>
                  <a:noFill/>
                </a:ln>
                <a:solidFill>
                  <a:prstClr val="black"/>
                </a:solidFill>
                <a:effectLst/>
                <a:uLnTx/>
                <a:uFillTx/>
                <a:latin typeface="Perpetua"/>
                <a:ea typeface="+mn-ea"/>
                <a:cs typeface="+mn-cs"/>
              </a:rPr>
              <a:t>F.S</a:t>
            </a:r>
            <a:r>
              <a:rPr kumimoji="0" lang="it-IT" sz="1800" b="0" i="0" u="none" strike="noStrike" kern="1200" cap="none" spc="0" normalizeH="0" baseline="0" noProof="0" dirty="0">
                <a:ln>
                  <a:noFill/>
                </a:ln>
                <a:solidFill>
                  <a:prstClr val="black"/>
                </a:solidFill>
                <a:effectLst/>
                <a:uLnTx/>
                <a:uFillTx/>
                <a:latin typeface="Perpetua"/>
                <a:ea typeface="+mn-ea"/>
                <a:cs typeface="+mn-cs"/>
              </a:rPr>
              <a:t>.</a:t>
            </a:r>
          </a:p>
        </p:txBody>
      </p:sp>
      <p:sp>
        <p:nvSpPr>
          <p:cNvPr id="46" name="CasellaDiTesto 45"/>
          <p:cNvSpPr txBox="1"/>
          <p:nvPr/>
        </p:nvSpPr>
        <p:spPr>
          <a:xfrm>
            <a:off x="6715140" y="1071546"/>
            <a:ext cx="63350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err="1">
                <a:ln>
                  <a:noFill/>
                </a:ln>
                <a:solidFill>
                  <a:prstClr val="black"/>
                </a:solidFill>
                <a:effectLst/>
                <a:uLnTx/>
                <a:uFillTx/>
                <a:latin typeface="Perpetua"/>
                <a:ea typeface="+mn-ea"/>
                <a:cs typeface="+mn-cs"/>
              </a:rPr>
              <a:t>F.A</a:t>
            </a:r>
            <a:r>
              <a:rPr kumimoji="0" lang="it-IT" sz="1800" b="0" i="0" u="none" strike="noStrike" kern="1200" cap="none" spc="0" normalizeH="0" baseline="0" noProof="0" dirty="0">
                <a:ln>
                  <a:noFill/>
                </a:ln>
                <a:solidFill>
                  <a:prstClr val="black"/>
                </a:solidFill>
                <a:effectLst/>
                <a:uLnTx/>
                <a:uFillTx/>
                <a:latin typeface="Perpetua"/>
                <a:ea typeface="+mn-ea"/>
                <a:cs typeface="+mn-cs"/>
              </a:rPr>
              <a:t>.</a:t>
            </a:r>
          </a:p>
        </p:txBody>
      </p:sp>
      <p:sp>
        <p:nvSpPr>
          <p:cNvPr id="47" name="CasellaDiTesto 46"/>
          <p:cNvSpPr txBox="1"/>
          <p:nvPr/>
        </p:nvSpPr>
        <p:spPr>
          <a:xfrm>
            <a:off x="0" y="1142984"/>
            <a:ext cx="10001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erpetua"/>
                <a:ea typeface="+mn-ea"/>
                <a:cs typeface="+mn-cs"/>
              </a:rPr>
              <a:t>Modo Indic.</a:t>
            </a:r>
          </a:p>
        </p:txBody>
      </p:sp>
      <p:cxnSp>
        <p:nvCxnSpPr>
          <p:cNvPr id="49" name="Connettore 1 48"/>
          <p:cNvCxnSpPr/>
          <p:nvPr/>
        </p:nvCxnSpPr>
        <p:spPr>
          <a:xfrm rot="5400000">
            <a:off x="2001026" y="2714620"/>
            <a:ext cx="1142214"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Connettore 1 51"/>
          <p:cNvCxnSpPr/>
          <p:nvPr/>
        </p:nvCxnSpPr>
        <p:spPr>
          <a:xfrm rot="5400000">
            <a:off x="3500430" y="2857496"/>
            <a:ext cx="142876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Connettore 1 53"/>
          <p:cNvCxnSpPr/>
          <p:nvPr/>
        </p:nvCxnSpPr>
        <p:spPr>
          <a:xfrm rot="5400000">
            <a:off x="5215736" y="2714620"/>
            <a:ext cx="1142214"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CasellaDiTesto 55"/>
          <p:cNvSpPr txBox="1"/>
          <p:nvPr/>
        </p:nvSpPr>
        <p:spPr>
          <a:xfrm>
            <a:off x="0" y="2643182"/>
            <a:ext cx="15969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erpetua"/>
                <a:ea typeface="+mn-ea"/>
                <a:cs typeface="+mn-cs"/>
              </a:rPr>
              <a:t>Modo Cong.</a:t>
            </a:r>
          </a:p>
        </p:txBody>
      </p:sp>
      <p:sp>
        <p:nvSpPr>
          <p:cNvPr id="57" name="CasellaDiTesto 56"/>
          <p:cNvSpPr txBox="1"/>
          <p:nvPr/>
        </p:nvSpPr>
        <p:spPr>
          <a:xfrm>
            <a:off x="1857356" y="2357430"/>
            <a:ext cx="5693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err="1">
                <a:ln>
                  <a:noFill/>
                </a:ln>
                <a:solidFill>
                  <a:prstClr val="black"/>
                </a:solidFill>
                <a:effectLst/>
                <a:uLnTx/>
                <a:uFillTx/>
                <a:latin typeface="Perpetua"/>
                <a:ea typeface="+mn-ea"/>
                <a:cs typeface="+mn-cs"/>
              </a:rPr>
              <a:t>PR</a:t>
            </a:r>
            <a:r>
              <a:rPr kumimoji="0" lang="it-IT" sz="1800" b="0" i="0" u="none" strike="noStrike" kern="1200" cap="none" spc="0" normalizeH="0" baseline="0" noProof="0" dirty="0">
                <a:ln>
                  <a:noFill/>
                </a:ln>
                <a:solidFill>
                  <a:prstClr val="black"/>
                </a:solidFill>
                <a:effectLst/>
                <a:uLnTx/>
                <a:uFillTx/>
                <a:latin typeface="Perpetua"/>
                <a:ea typeface="+mn-ea"/>
                <a:cs typeface="+mn-cs"/>
              </a:rPr>
              <a:t>.</a:t>
            </a:r>
          </a:p>
        </p:txBody>
      </p:sp>
      <p:sp>
        <p:nvSpPr>
          <p:cNvPr id="58" name="CasellaDiTesto 57"/>
          <p:cNvSpPr txBox="1"/>
          <p:nvPr/>
        </p:nvSpPr>
        <p:spPr>
          <a:xfrm>
            <a:off x="3000364" y="2357430"/>
            <a:ext cx="7152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erpetua"/>
                <a:ea typeface="+mn-ea"/>
                <a:cs typeface="+mn-cs"/>
              </a:rPr>
              <a:t>PAS.</a:t>
            </a:r>
          </a:p>
        </p:txBody>
      </p:sp>
      <p:sp>
        <p:nvSpPr>
          <p:cNvPr id="59" name="CasellaDiTesto 58"/>
          <p:cNvSpPr txBox="1"/>
          <p:nvPr/>
        </p:nvSpPr>
        <p:spPr>
          <a:xfrm>
            <a:off x="4643438" y="2357430"/>
            <a:ext cx="7152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err="1">
                <a:ln>
                  <a:noFill/>
                </a:ln>
                <a:solidFill>
                  <a:prstClr val="black"/>
                </a:solidFill>
                <a:effectLst/>
                <a:uLnTx/>
                <a:uFillTx/>
                <a:latin typeface="Perpetua"/>
                <a:ea typeface="+mn-ea"/>
                <a:cs typeface="+mn-cs"/>
              </a:rPr>
              <a:t>IMP</a:t>
            </a:r>
            <a:r>
              <a:rPr kumimoji="0" lang="it-IT" sz="1800" b="0" i="0" u="none" strike="noStrike" kern="1200" cap="none" spc="0" normalizeH="0" baseline="0" noProof="0" dirty="0">
                <a:ln>
                  <a:noFill/>
                </a:ln>
                <a:solidFill>
                  <a:prstClr val="black"/>
                </a:solidFill>
                <a:effectLst/>
                <a:uLnTx/>
                <a:uFillTx/>
                <a:latin typeface="Perpetua"/>
                <a:ea typeface="+mn-ea"/>
                <a:cs typeface="+mn-cs"/>
              </a:rPr>
              <a:t>.</a:t>
            </a:r>
          </a:p>
        </p:txBody>
      </p:sp>
      <p:sp>
        <p:nvSpPr>
          <p:cNvPr id="60" name="CasellaDiTesto 59"/>
          <p:cNvSpPr txBox="1"/>
          <p:nvPr/>
        </p:nvSpPr>
        <p:spPr>
          <a:xfrm>
            <a:off x="5786446" y="2357430"/>
            <a:ext cx="8899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erpetua"/>
                <a:ea typeface="+mn-ea"/>
                <a:cs typeface="+mn-cs"/>
              </a:rPr>
              <a:t>TRAP.</a:t>
            </a:r>
          </a:p>
        </p:txBody>
      </p:sp>
      <p:sp>
        <p:nvSpPr>
          <p:cNvPr id="61" name="CasellaDiTesto 60"/>
          <p:cNvSpPr txBox="1"/>
          <p:nvPr/>
        </p:nvSpPr>
        <p:spPr>
          <a:xfrm>
            <a:off x="0" y="3786190"/>
            <a:ext cx="181812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erpetua"/>
                <a:ea typeface="+mn-ea"/>
                <a:cs typeface="+mn-cs"/>
              </a:rPr>
              <a:t>Modo </a:t>
            </a:r>
            <a:r>
              <a:rPr kumimoji="0" lang="it-IT" sz="1800" b="1" i="0" u="none" strike="noStrike" kern="1200" cap="none" spc="0" normalizeH="0" baseline="0" noProof="0" dirty="0" err="1">
                <a:ln>
                  <a:noFill/>
                </a:ln>
                <a:solidFill>
                  <a:prstClr val="black"/>
                </a:solidFill>
                <a:effectLst/>
                <a:uLnTx/>
                <a:uFillTx/>
                <a:latin typeface="Perpetua"/>
                <a:ea typeface="+mn-ea"/>
                <a:cs typeface="+mn-cs"/>
              </a:rPr>
              <a:t>Condiz</a:t>
            </a:r>
            <a:r>
              <a:rPr kumimoji="0" lang="it-IT" sz="1800" b="1" i="0" u="none" strike="noStrike" kern="1200" cap="none" spc="0" normalizeH="0" baseline="0" noProof="0" dirty="0">
                <a:ln>
                  <a:noFill/>
                </a:ln>
                <a:solidFill>
                  <a:prstClr val="black"/>
                </a:solidFill>
                <a:effectLst/>
                <a:uLnTx/>
                <a:uFillTx/>
                <a:latin typeface="Perpetua"/>
                <a:ea typeface="+mn-ea"/>
                <a:cs typeface="+mn-cs"/>
              </a:rPr>
              <a:t>.</a:t>
            </a:r>
          </a:p>
        </p:txBody>
      </p:sp>
      <p:cxnSp>
        <p:nvCxnSpPr>
          <p:cNvPr id="63" name="Connettore 1 62"/>
          <p:cNvCxnSpPr/>
          <p:nvPr/>
        </p:nvCxnSpPr>
        <p:spPr>
          <a:xfrm rot="5400000">
            <a:off x="3679819" y="4107661"/>
            <a:ext cx="1070776"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4" name="CasellaDiTesto 63"/>
          <p:cNvSpPr txBox="1"/>
          <p:nvPr/>
        </p:nvSpPr>
        <p:spPr>
          <a:xfrm>
            <a:off x="3214678" y="3714752"/>
            <a:ext cx="5693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err="1">
                <a:ln>
                  <a:noFill/>
                </a:ln>
                <a:solidFill>
                  <a:prstClr val="black"/>
                </a:solidFill>
                <a:effectLst/>
                <a:uLnTx/>
                <a:uFillTx/>
                <a:latin typeface="Perpetua"/>
                <a:ea typeface="+mn-ea"/>
                <a:cs typeface="+mn-cs"/>
              </a:rPr>
              <a:t>PR</a:t>
            </a:r>
            <a:r>
              <a:rPr kumimoji="0" lang="it-IT" sz="1800" b="0" i="0" u="none" strike="noStrike" kern="1200" cap="none" spc="0" normalizeH="0" baseline="0" noProof="0" dirty="0">
                <a:ln>
                  <a:noFill/>
                </a:ln>
                <a:solidFill>
                  <a:prstClr val="black"/>
                </a:solidFill>
                <a:effectLst/>
                <a:uLnTx/>
                <a:uFillTx/>
                <a:latin typeface="Perpetua"/>
                <a:ea typeface="+mn-ea"/>
                <a:cs typeface="+mn-cs"/>
              </a:rPr>
              <a:t>.</a:t>
            </a:r>
          </a:p>
        </p:txBody>
      </p:sp>
      <p:sp>
        <p:nvSpPr>
          <p:cNvPr id="65" name="CasellaDiTesto 64"/>
          <p:cNvSpPr txBox="1"/>
          <p:nvPr/>
        </p:nvSpPr>
        <p:spPr>
          <a:xfrm>
            <a:off x="4500562" y="3714752"/>
            <a:ext cx="71438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erpetua"/>
                <a:ea typeface="+mn-ea"/>
                <a:cs typeface="+mn-cs"/>
              </a:rPr>
              <a:t>PAS.</a:t>
            </a:r>
          </a:p>
        </p:txBody>
      </p:sp>
      <p:sp>
        <p:nvSpPr>
          <p:cNvPr id="66" name="CasellaDiTesto 65"/>
          <p:cNvSpPr txBox="1"/>
          <p:nvPr/>
        </p:nvSpPr>
        <p:spPr>
          <a:xfrm>
            <a:off x="0" y="5000636"/>
            <a:ext cx="170912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erpetua"/>
                <a:ea typeface="+mn-ea"/>
                <a:cs typeface="+mn-cs"/>
              </a:rPr>
              <a:t>Modo Imper.</a:t>
            </a:r>
          </a:p>
        </p:txBody>
      </p:sp>
      <p:sp>
        <p:nvSpPr>
          <p:cNvPr id="67" name="CasellaDiTesto 66"/>
          <p:cNvSpPr txBox="1"/>
          <p:nvPr/>
        </p:nvSpPr>
        <p:spPr>
          <a:xfrm>
            <a:off x="3929058" y="4857760"/>
            <a:ext cx="5693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err="1">
                <a:ln>
                  <a:noFill/>
                </a:ln>
                <a:solidFill>
                  <a:prstClr val="black"/>
                </a:solidFill>
                <a:effectLst/>
                <a:uLnTx/>
                <a:uFillTx/>
                <a:latin typeface="Perpetua"/>
                <a:ea typeface="+mn-ea"/>
                <a:cs typeface="+mn-cs"/>
              </a:rPr>
              <a:t>PR</a:t>
            </a:r>
            <a:r>
              <a:rPr kumimoji="0" lang="it-IT" sz="1800" b="0" i="0" u="none" strike="noStrike" kern="1200" cap="none" spc="0" normalizeH="0" baseline="0" noProof="0" dirty="0">
                <a:ln>
                  <a:noFill/>
                </a:ln>
                <a:solidFill>
                  <a:prstClr val="black"/>
                </a:solidFill>
                <a:effectLst/>
                <a:uLnTx/>
                <a:uFillTx/>
                <a:latin typeface="Perpetua"/>
                <a:ea typeface="+mn-ea"/>
                <a:cs typeface="+mn-cs"/>
              </a:rPr>
              <a:t>.</a:t>
            </a:r>
          </a:p>
        </p:txBody>
      </p:sp>
      <p:sp>
        <p:nvSpPr>
          <p:cNvPr id="78" name="Rettangolo 77"/>
          <p:cNvSpPr/>
          <p:nvPr/>
        </p:nvSpPr>
        <p:spPr>
          <a:xfrm>
            <a:off x="1785918" y="5943600"/>
            <a:ext cx="5000660" cy="914400"/>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err="1">
                <a:ln>
                  <a:noFill/>
                </a:ln>
                <a:solidFill>
                  <a:srgbClr val="C00000"/>
                </a:solidFill>
                <a:effectLst/>
                <a:uLnTx/>
                <a:uFillTx/>
                <a:latin typeface="Perpetua"/>
                <a:ea typeface="+mn-ea"/>
                <a:cs typeface="+mn-cs"/>
              </a:rPr>
              <a:t>INF</a:t>
            </a:r>
            <a:r>
              <a:rPr kumimoji="0" lang="it-IT" sz="1800" b="1" i="0" u="none" strike="noStrike" kern="1200" cap="none" spc="0" normalizeH="0" baseline="0" noProof="0" dirty="0">
                <a:ln>
                  <a:noFill/>
                </a:ln>
                <a:solidFill>
                  <a:srgbClr val="C00000"/>
                </a:solidFill>
                <a:effectLst/>
                <a:uLnTx/>
                <a:uFillTx/>
                <a:latin typeface="Perpetua"/>
                <a:ea typeface="+mn-ea"/>
                <a:cs typeface="+mn-cs"/>
              </a:rPr>
              <a:t>. </a:t>
            </a:r>
            <a:r>
              <a:rPr kumimoji="0" lang="it-IT" sz="1800" b="1" i="0" u="none" strike="noStrike" kern="1200" cap="none" spc="0" normalizeH="0" baseline="0" noProof="0" dirty="0" err="1">
                <a:ln>
                  <a:noFill/>
                </a:ln>
                <a:solidFill>
                  <a:srgbClr val="C00000"/>
                </a:solidFill>
                <a:effectLst/>
                <a:uLnTx/>
                <a:uFillTx/>
                <a:latin typeface="Perpetua"/>
                <a:ea typeface="+mn-ea"/>
                <a:cs typeface="+mn-cs"/>
              </a:rPr>
              <a:t>PRES</a:t>
            </a:r>
            <a:r>
              <a:rPr kumimoji="0" lang="it-IT" sz="1800" b="1" i="0" u="none" strike="noStrike" kern="1200" cap="none" spc="0" normalizeH="0" baseline="0" noProof="0" dirty="0">
                <a:ln>
                  <a:noFill/>
                </a:ln>
                <a:solidFill>
                  <a:srgbClr val="000099"/>
                </a:solidFill>
                <a:effectLst/>
                <a:uLnTx/>
                <a:uFillTx/>
                <a:latin typeface="Perpetua"/>
                <a:ea typeface="+mn-ea"/>
                <a:cs typeface="+mn-cs"/>
              </a:rPr>
              <a:t>.    PART. </a:t>
            </a:r>
            <a:r>
              <a:rPr kumimoji="0" lang="it-IT" sz="1800" b="1" i="0" u="none" strike="noStrike" kern="1200" cap="none" spc="0" normalizeH="0" baseline="0" noProof="0" dirty="0" err="1">
                <a:ln>
                  <a:noFill/>
                </a:ln>
                <a:solidFill>
                  <a:srgbClr val="000099"/>
                </a:solidFill>
                <a:effectLst/>
                <a:uLnTx/>
                <a:uFillTx/>
                <a:latin typeface="Perpetua"/>
                <a:ea typeface="+mn-ea"/>
                <a:cs typeface="+mn-cs"/>
              </a:rPr>
              <a:t>PRES</a:t>
            </a:r>
            <a:r>
              <a:rPr kumimoji="0" lang="it-IT" sz="1800" b="0" i="0" u="none" strike="noStrike" kern="1200" cap="none" spc="0" normalizeH="0" baseline="0" noProof="0" dirty="0">
                <a:ln>
                  <a:noFill/>
                </a:ln>
                <a:solidFill>
                  <a:srgbClr val="FFC000"/>
                </a:solidFill>
                <a:effectLst/>
                <a:uLnTx/>
                <a:uFillTx/>
                <a:latin typeface="Perpetua"/>
                <a:ea typeface="+mn-ea"/>
                <a:cs typeface="+mn-cs"/>
              </a:rPr>
              <a:t>.</a:t>
            </a:r>
            <a:r>
              <a:rPr kumimoji="0" lang="it-IT" sz="1800" b="0" i="0" u="none" strike="noStrike" kern="1200" cap="none" spc="0" normalizeH="0" baseline="0" noProof="0" dirty="0">
                <a:ln>
                  <a:noFill/>
                </a:ln>
                <a:solidFill>
                  <a:prstClr val="black"/>
                </a:solidFill>
                <a:effectLst/>
                <a:uLnTx/>
                <a:uFillTx/>
                <a:latin typeface="Perpetua"/>
                <a:ea typeface="+mn-ea"/>
                <a:cs typeface="+mn-cs"/>
              </a:rPr>
              <a:t>   </a:t>
            </a:r>
            <a:r>
              <a:rPr kumimoji="0" lang="it-IT" sz="1800" b="1" i="0" u="none" strike="noStrike" kern="1200" cap="none" spc="0" normalizeH="0" baseline="0" noProof="0" dirty="0" err="1">
                <a:ln>
                  <a:noFill/>
                </a:ln>
                <a:solidFill>
                  <a:prstClr val="black"/>
                </a:solidFill>
                <a:effectLst/>
                <a:uLnTx/>
                <a:uFillTx/>
                <a:latin typeface="Perpetua"/>
                <a:ea typeface="+mn-ea"/>
                <a:cs typeface="+mn-cs"/>
              </a:rPr>
              <a:t>GER</a:t>
            </a:r>
            <a:r>
              <a:rPr kumimoji="0" lang="it-IT" sz="1800" b="1" i="0" u="none" strike="noStrike" kern="1200" cap="none" spc="0" normalizeH="0" baseline="0" noProof="0" dirty="0">
                <a:ln>
                  <a:noFill/>
                </a:ln>
                <a:solidFill>
                  <a:prstClr val="black"/>
                </a:solidFill>
                <a:effectLst/>
                <a:uLnTx/>
                <a:uFillTx/>
                <a:latin typeface="Perpetua"/>
                <a:ea typeface="+mn-ea"/>
                <a:cs typeface="+mn-cs"/>
              </a:rPr>
              <a:t>. </a:t>
            </a:r>
            <a:r>
              <a:rPr kumimoji="0" lang="it-IT" sz="1800" b="1" i="0" u="none" strike="noStrike" kern="1200" cap="none" spc="0" normalizeH="0" baseline="0" noProof="0" dirty="0" err="1">
                <a:ln>
                  <a:noFill/>
                </a:ln>
                <a:solidFill>
                  <a:prstClr val="black"/>
                </a:solidFill>
                <a:effectLst/>
                <a:uLnTx/>
                <a:uFillTx/>
                <a:latin typeface="Perpetua"/>
                <a:ea typeface="+mn-ea"/>
                <a:cs typeface="+mn-cs"/>
              </a:rPr>
              <a:t>PRES</a:t>
            </a:r>
            <a:r>
              <a:rPr kumimoji="0" lang="it-IT" sz="1800" b="1" i="0" u="none" strike="noStrike" kern="1200" cap="none" spc="0" normalizeH="0" baseline="0" noProof="0" dirty="0">
                <a:ln>
                  <a:noFill/>
                </a:ln>
                <a:solidFill>
                  <a:prstClr val="black"/>
                </a:solidFill>
                <a:effectLst/>
                <a:uLnTx/>
                <a:uFillTx/>
                <a:latin typeface="Perpetu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Perpetu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err="1">
                <a:ln>
                  <a:noFill/>
                </a:ln>
                <a:solidFill>
                  <a:srgbClr val="C00000"/>
                </a:solidFill>
                <a:effectLst/>
                <a:uLnTx/>
                <a:uFillTx/>
                <a:latin typeface="Perpetua"/>
                <a:ea typeface="+mn-ea"/>
                <a:cs typeface="+mn-cs"/>
              </a:rPr>
              <a:t>INF</a:t>
            </a:r>
            <a:r>
              <a:rPr kumimoji="0" lang="it-IT" sz="1800" b="1" i="0" u="none" strike="noStrike" kern="1200" cap="none" spc="0" normalizeH="0" baseline="0" noProof="0" dirty="0">
                <a:ln>
                  <a:noFill/>
                </a:ln>
                <a:solidFill>
                  <a:srgbClr val="C00000"/>
                </a:solidFill>
                <a:effectLst/>
                <a:uLnTx/>
                <a:uFillTx/>
                <a:latin typeface="Perpetua"/>
                <a:ea typeface="+mn-ea"/>
                <a:cs typeface="+mn-cs"/>
              </a:rPr>
              <a:t>. PAS.       </a:t>
            </a:r>
            <a:r>
              <a:rPr kumimoji="0" lang="it-IT" sz="1800" b="1" i="0" u="none" strike="noStrike" kern="1200" cap="none" spc="0" normalizeH="0" baseline="0" noProof="0" dirty="0">
                <a:ln>
                  <a:noFill/>
                </a:ln>
                <a:solidFill>
                  <a:srgbClr val="000099"/>
                </a:solidFill>
                <a:effectLst/>
                <a:uLnTx/>
                <a:uFillTx/>
                <a:latin typeface="Perpetua"/>
                <a:ea typeface="+mn-ea"/>
                <a:cs typeface="+mn-cs"/>
              </a:rPr>
              <a:t>PART.  PAS.</a:t>
            </a:r>
            <a:r>
              <a:rPr kumimoji="0" lang="it-IT" sz="1800" b="0" i="0" u="none" strike="noStrike" kern="1200" cap="none" spc="0" normalizeH="0" baseline="0" noProof="0" dirty="0">
                <a:ln>
                  <a:noFill/>
                </a:ln>
                <a:solidFill>
                  <a:srgbClr val="000099"/>
                </a:solidFill>
                <a:effectLst/>
                <a:uLnTx/>
                <a:uFillTx/>
                <a:latin typeface="Perpetua"/>
                <a:ea typeface="+mn-ea"/>
                <a:cs typeface="+mn-cs"/>
              </a:rPr>
              <a:t>     </a:t>
            </a:r>
            <a:r>
              <a:rPr kumimoji="0" lang="it-IT" sz="1800" b="1" i="0" u="none" strike="noStrike" kern="1200" cap="none" spc="0" normalizeH="0" baseline="0" noProof="0" dirty="0" err="1">
                <a:ln>
                  <a:noFill/>
                </a:ln>
                <a:solidFill>
                  <a:prstClr val="black"/>
                </a:solidFill>
                <a:effectLst/>
                <a:uLnTx/>
                <a:uFillTx/>
                <a:latin typeface="Perpetua"/>
                <a:ea typeface="+mn-ea"/>
                <a:cs typeface="+mn-cs"/>
              </a:rPr>
              <a:t>GER</a:t>
            </a:r>
            <a:r>
              <a:rPr kumimoji="0" lang="it-IT" sz="1800" b="1" i="0" u="none" strike="noStrike" kern="1200" cap="none" spc="0" normalizeH="0" baseline="0" noProof="0" dirty="0">
                <a:ln>
                  <a:noFill/>
                </a:ln>
                <a:solidFill>
                  <a:prstClr val="black"/>
                </a:solidFill>
                <a:effectLst/>
                <a:uLnTx/>
                <a:uFillTx/>
                <a:latin typeface="Perpetua"/>
                <a:ea typeface="+mn-ea"/>
                <a:cs typeface="+mn-cs"/>
              </a:rPr>
              <a:t>. PAS.</a:t>
            </a:r>
          </a:p>
        </p:txBody>
      </p:sp>
      <p:cxnSp>
        <p:nvCxnSpPr>
          <p:cNvPr id="80" name="Connettore 1 79"/>
          <p:cNvCxnSpPr>
            <a:stCxn id="78" idx="1"/>
            <a:endCxn id="78" idx="3"/>
          </p:cNvCxnSpPr>
          <p:nvPr/>
        </p:nvCxnSpPr>
        <p:spPr>
          <a:xfrm rot="10800000" flipH="1">
            <a:off x="1785918" y="6400800"/>
            <a:ext cx="500066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Connettore 1 81"/>
          <p:cNvCxnSpPr/>
          <p:nvPr/>
        </p:nvCxnSpPr>
        <p:spPr>
          <a:xfrm rot="5400000">
            <a:off x="2821781" y="6393665"/>
            <a:ext cx="92867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Connettore 1 83"/>
          <p:cNvCxnSpPr/>
          <p:nvPr/>
        </p:nvCxnSpPr>
        <p:spPr>
          <a:xfrm rot="5400000">
            <a:off x="4607731" y="6393665"/>
            <a:ext cx="92867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7245491"/>
      </p:ext>
    </p:extLst>
  </p:cSld>
  <p:clrMapOvr>
    <a:masterClrMapping/>
  </p:clrMapOvr>
  <p:transition spd="slow">
    <p:wheel/>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dirty="0">
                <a:solidFill>
                  <a:srgbClr val="FF0000"/>
                </a:solidFill>
              </a:rPr>
              <a:t>STRATEGIE </a:t>
            </a:r>
            <a:r>
              <a:rPr lang="it-IT" b="1" dirty="0" err="1">
                <a:solidFill>
                  <a:srgbClr val="FF0000"/>
                </a:solidFill>
              </a:rPr>
              <a:t>DI</a:t>
            </a:r>
            <a:r>
              <a:rPr lang="it-IT" b="1" dirty="0">
                <a:solidFill>
                  <a:srgbClr val="FF0000"/>
                </a:solidFill>
              </a:rPr>
              <a:t> MEMORIA</a:t>
            </a:r>
          </a:p>
        </p:txBody>
      </p:sp>
      <p:sp>
        <p:nvSpPr>
          <p:cNvPr id="6" name="Segnaposto piè di pagina 5"/>
          <p:cNvSpPr>
            <a:spLocks noGrp="1"/>
          </p:cNvSpPr>
          <p:nvPr>
            <p:ph type="ftr" sz="quarter" idx="11"/>
          </p:nvPr>
        </p:nvSpPr>
        <p:spPr>
          <a:xfrm rot="5400000">
            <a:off x="7226646" y="3703312"/>
            <a:ext cx="3200400" cy="36576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dirty="0">
              <a:ln>
                <a:noFill/>
              </a:ln>
              <a:solidFill>
                <a:srgbClr val="3E3D2D"/>
              </a:solidFill>
              <a:effectLst/>
              <a:uLnTx/>
              <a:uFillTx/>
              <a:latin typeface="Perpetua"/>
              <a:ea typeface="+mn-ea"/>
              <a:cs typeface="+mn-cs"/>
            </a:endParaRPr>
          </a:p>
        </p:txBody>
      </p:sp>
      <p:graphicFrame>
        <p:nvGraphicFramePr>
          <p:cNvPr id="4" name="Segnaposto contenuto 3"/>
          <p:cNvGraphicFramePr>
            <a:graphicFrameLocks noGrp="1"/>
          </p:cNvGraphicFramePr>
          <p:nvPr>
            <p:ph sz="quarter" idx="1"/>
            <p:extLst>
              <p:ext uri="{D42A27DB-BD31-4B8C-83A1-F6EECF244321}">
                <p14:modId xmlns:p14="http://schemas.microsoft.com/office/powerpoint/2010/main" val="2182747585"/>
              </p:ext>
            </p:extLst>
          </p:nvPr>
        </p:nvGraphicFramePr>
        <p:xfrm>
          <a:off x="0" y="1697015"/>
          <a:ext cx="8686800" cy="51609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79155891"/>
      </p:ext>
    </p:extLst>
  </p:cSld>
  <p:clrMapOvr>
    <a:masterClrMapping/>
  </p:clrMapOvr>
  <p:transition spd="slow">
    <p:plus/>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BF47F36-6F4F-4060-835D-72A1C412A72B}"/>
              </a:ext>
            </a:extLst>
          </p:cNvPr>
          <p:cNvSpPr>
            <a:spLocks noGrp="1"/>
          </p:cNvSpPr>
          <p:nvPr>
            <p:ph type="title"/>
          </p:nvPr>
        </p:nvSpPr>
        <p:spPr/>
        <p:txBody>
          <a:bodyPr/>
          <a:lstStyle/>
          <a:p>
            <a:pPr algn="ctr"/>
            <a:r>
              <a:rPr lang="it-IT" dirty="0"/>
              <a:t>TECNICHE DI MEMORIA</a:t>
            </a:r>
          </a:p>
        </p:txBody>
      </p:sp>
      <p:sp>
        <p:nvSpPr>
          <p:cNvPr id="3" name="Segnaposto piè di pagina 2">
            <a:extLst>
              <a:ext uri="{FF2B5EF4-FFF2-40B4-BE49-F238E27FC236}">
                <a16:creationId xmlns:a16="http://schemas.microsoft.com/office/drawing/2014/main" id="{4B5DCB3B-56B5-44A9-8C0A-6C39A1B2C230}"/>
              </a:ext>
            </a:extLst>
          </p:cNvPr>
          <p:cNvSpPr>
            <a:spLocks noGrp="1"/>
          </p:cNvSpPr>
          <p:nvPr>
            <p:ph type="ftr" sz="quarter" idx="11"/>
          </p:nvPr>
        </p:nvSpPr>
        <p:spPr/>
        <p:txBody>
          <a:bodyPr/>
          <a:lstStyle/>
          <a:p>
            <a:endParaRPr lang="it-IT" dirty="0"/>
          </a:p>
        </p:txBody>
      </p:sp>
      <p:sp>
        <p:nvSpPr>
          <p:cNvPr id="4" name="Segnaposto contenuto 3">
            <a:extLst>
              <a:ext uri="{FF2B5EF4-FFF2-40B4-BE49-F238E27FC236}">
                <a16:creationId xmlns:a16="http://schemas.microsoft.com/office/drawing/2014/main" id="{312722C6-DAFB-4BC2-8766-E97ED41BB5BC}"/>
              </a:ext>
            </a:extLst>
          </p:cNvPr>
          <p:cNvSpPr>
            <a:spLocks noGrp="1"/>
          </p:cNvSpPr>
          <p:nvPr>
            <p:ph sz="quarter" idx="1"/>
          </p:nvPr>
        </p:nvSpPr>
        <p:spPr/>
        <p:txBody>
          <a:bodyPr>
            <a:normAutofit lnSpcReduction="10000"/>
          </a:bodyPr>
          <a:lstStyle/>
          <a:p>
            <a:pPr lvl="0" algn="ctr">
              <a:buClr>
                <a:srgbClr val="94C600"/>
              </a:buClr>
              <a:buNone/>
            </a:pPr>
            <a:r>
              <a:rPr lang="it-IT" b="1" dirty="0">
                <a:solidFill>
                  <a:srgbClr val="79BCFF"/>
                </a:solidFill>
                <a:effectLst>
                  <a:outerShdw blurRad="38100" dist="38100" dir="2700000" algn="tl">
                    <a:srgbClr val="000000">
                      <a:alpha val="43137"/>
                    </a:srgbClr>
                  </a:outerShdw>
                </a:effectLst>
              </a:rPr>
              <a:t>Reiterazione meccanica</a:t>
            </a:r>
          </a:p>
          <a:p>
            <a:pPr lvl="0" algn="ctr">
              <a:buClr>
                <a:srgbClr val="94C600"/>
              </a:buClr>
              <a:buNone/>
            </a:pPr>
            <a:r>
              <a:rPr lang="it-IT" sz="2800" dirty="0">
                <a:solidFill>
                  <a:srgbClr val="6699FF"/>
                </a:solidFill>
                <a:effectLst>
                  <a:outerShdw blurRad="38100" dist="38100" dir="2700000" algn="tl">
                    <a:srgbClr val="000000">
                      <a:alpha val="43137"/>
                    </a:srgbClr>
                  </a:outerShdw>
                </a:effectLst>
              </a:rPr>
              <a:t>Reiterazione integrativa</a:t>
            </a:r>
          </a:p>
          <a:p>
            <a:pPr lvl="0" algn="ctr">
              <a:buClr>
                <a:srgbClr val="94C600"/>
              </a:buClr>
              <a:buNone/>
            </a:pPr>
            <a:r>
              <a:rPr lang="it-IT" dirty="0">
                <a:solidFill>
                  <a:srgbClr val="3366FF"/>
                </a:solidFill>
                <a:effectLst>
                  <a:outerShdw blurRad="38100" dist="38100" dir="2700000" algn="tl">
                    <a:srgbClr val="000000">
                      <a:alpha val="43137"/>
                    </a:srgbClr>
                  </a:outerShdw>
                </a:effectLst>
              </a:rPr>
              <a:t>Associazione</a:t>
            </a:r>
          </a:p>
          <a:p>
            <a:pPr lvl="0" algn="ctr">
              <a:buClr>
                <a:srgbClr val="94C600"/>
              </a:buClr>
              <a:buNone/>
            </a:pPr>
            <a:r>
              <a:rPr lang="it-IT" sz="3800" dirty="0">
                <a:solidFill>
                  <a:srgbClr val="5757D5"/>
                </a:solidFill>
                <a:effectLst>
                  <a:outerShdw blurRad="38100" dist="38100" dir="2700000" algn="tl">
                    <a:srgbClr val="000000">
                      <a:alpha val="43137"/>
                    </a:srgbClr>
                  </a:outerShdw>
                </a:effectLst>
              </a:rPr>
              <a:t>Mediazione</a:t>
            </a:r>
          </a:p>
          <a:p>
            <a:pPr lvl="0" algn="ctr">
              <a:buClr>
                <a:srgbClr val="94C600"/>
              </a:buClr>
              <a:buNone/>
            </a:pPr>
            <a:r>
              <a:rPr lang="it-IT" sz="4000" dirty="0">
                <a:solidFill>
                  <a:srgbClr val="3D3DB9"/>
                </a:solidFill>
                <a:effectLst>
                  <a:outerShdw blurRad="38100" dist="38100" dir="2700000" algn="tl">
                    <a:srgbClr val="000000">
                      <a:alpha val="43137"/>
                    </a:srgbClr>
                  </a:outerShdw>
                </a:effectLst>
              </a:rPr>
              <a:t>Organizzazione</a:t>
            </a:r>
          </a:p>
          <a:p>
            <a:pPr lvl="0" algn="ctr">
              <a:buClr>
                <a:srgbClr val="94C600"/>
              </a:buClr>
              <a:buNone/>
            </a:pPr>
            <a:endParaRPr lang="it-IT" dirty="0">
              <a:solidFill>
                <a:prstClr val="black"/>
              </a:solidFill>
            </a:endParaRPr>
          </a:p>
          <a:p>
            <a:pPr lvl="0" algn="ctr">
              <a:buClr>
                <a:srgbClr val="94C600"/>
              </a:buClr>
              <a:buNone/>
            </a:pPr>
            <a:r>
              <a:rPr lang="it-IT" sz="2800" b="1" dirty="0">
                <a:solidFill>
                  <a:srgbClr val="009A46"/>
                </a:solidFill>
                <a:latin typeface="Biondi" pitchFamily="2" charset="0"/>
              </a:rPr>
              <a:t>“il processo cognitivo di memoria è funzione della strategia utilizzata”</a:t>
            </a:r>
            <a:r>
              <a:rPr lang="it-IT" sz="2400" b="1" dirty="0">
                <a:solidFill>
                  <a:srgbClr val="009A46"/>
                </a:solidFill>
                <a:latin typeface="Biondi" pitchFamily="2" charset="0"/>
              </a:rPr>
              <a:t> </a:t>
            </a:r>
          </a:p>
          <a:p>
            <a:pPr lvl="0" algn="ctr">
              <a:buClr>
                <a:srgbClr val="94C600"/>
              </a:buClr>
              <a:buNone/>
            </a:pPr>
            <a:r>
              <a:rPr lang="it-IT" sz="2800" b="1" dirty="0" err="1">
                <a:solidFill>
                  <a:prstClr val="black"/>
                </a:solidFill>
                <a:latin typeface="Blue Highway" pitchFamily="2" charset="0"/>
              </a:rPr>
              <a:t>Cornoldi</a:t>
            </a:r>
            <a:r>
              <a:rPr lang="it-IT" sz="2800" b="1" dirty="0">
                <a:solidFill>
                  <a:prstClr val="black"/>
                </a:solidFill>
                <a:latin typeface="Blue Highway" pitchFamily="2" charset="0"/>
              </a:rPr>
              <a:t> 1995</a:t>
            </a:r>
          </a:p>
          <a:p>
            <a:endParaRPr lang="it-IT" dirty="0"/>
          </a:p>
        </p:txBody>
      </p:sp>
    </p:spTree>
    <p:extLst>
      <p:ext uri="{BB962C8B-B14F-4D97-AF65-F5344CB8AC3E}">
        <p14:creationId xmlns:p14="http://schemas.microsoft.com/office/powerpoint/2010/main" val="29563666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piè di pagina 4"/>
          <p:cNvSpPr>
            <a:spLocks noGrp="1"/>
          </p:cNvSpPr>
          <p:nvPr>
            <p:ph type="ftr" sz="quarter" idx="11"/>
          </p:nvPr>
        </p:nvSpPr>
        <p:spPr>
          <a:xfrm rot="5400000">
            <a:off x="7083770" y="3703312"/>
            <a:ext cx="3200400" cy="36576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dirty="0">
              <a:ln>
                <a:noFill/>
              </a:ln>
              <a:solidFill>
                <a:srgbClr val="3E3D2D"/>
              </a:solidFill>
              <a:effectLst/>
              <a:uLnTx/>
              <a:uFillTx/>
              <a:latin typeface="Perpetua"/>
              <a:ea typeface="+mn-ea"/>
              <a:cs typeface="+mn-cs"/>
            </a:endParaRPr>
          </a:p>
        </p:txBody>
      </p:sp>
      <p:graphicFrame>
        <p:nvGraphicFramePr>
          <p:cNvPr id="6" name="Segnaposto contenuto 5"/>
          <p:cNvGraphicFramePr>
            <a:graphicFrameLocks noGrp="1"/>
          </p:cNvGraphicFramePr>
          <p:nvPr>
            <p:ph sz="quarter" idx="1"/>
          </p:nvPr>
        </p:nvGraphicFramePr>
        <p:xfrm>
          <a:off x="142844" y="642918"/>
          <a:ext cx="8429684"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asellaDiTesto 6"/>
          <p:cNvSpPr txBox="1"/>
          <p:nvPr/>
        </p:nvSpPr>
        <p:spPr>
          <a:xfrm>
            <a:off x="642910" y="5143512"/>
            <a:ext cx="8001024"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400" b="0" i="0" u="none" strike="noStrike" kern="1200" cap="none" spc="0" normalizeH="0" baseline="0" noProof="0" dirty="0">
                <a:ln>
                  <a:noFill/>
                </a:ln>
                <a:solidFill>
                  <a:prstClr val="black"/>
                </a:solidFill>
                <a:effectLst/>
                <a:uLnTx/>
                <a:uFillTx/>
                <a:latin typeface="Britannic Bold" pitchFamily="34" charset="0"/>
                <a:ea typeface="+mn-ea"/>
                <a:cs typeface="+mn-cs"/>
              </a:rPr>
              <a:t>“LA METAMEMORIA  E’ FUNZIONE DELL’APPRENDIMENTO”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Biondi" pitchFamily="2" charset="0"/>
                <a:ea typeface="+mn-ea"/>
                <a:cs typeface="+mn-cs"/>
              </a:rPr>
              <a:t>CORNOLDI 1995</a:t>
            </a:r>
          </a:p>
        </p:txBody>
      </p:sp>
    </p:spTree>
    <p:extLst>
      <p:ext uri="{BB962C8B-B14F-4D97-AF65-F5344CB8AC3E}">
        <p14:creationId xmlns:p14="http://schemas.microsoft.com/office/powerpoint/2010/main" val="3257763246"/>
      </p:ext>
    </p:extLst>
  </p:cSld>
  <p:clrMapOvr>
    <a:masterClrMapping/>
  </p:clrMapOvr>
  <p:transition spd="slow">
    <p:strips dir="ld"/>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3568" y="1196752"/>
            <a:ext cx="7772400" cy="1143000"/>
          </a:xfrm>
          <a:solidFill>
            <a:srgbClr val="FFFF00"/>
          </a:solidFill>
          <a:ln>
            <a:solidFill>
              <a:srgbClr val="FFC000"/>
            </a:solidFill>
          </a:ln>
        </p:spPr>
        <p:txBody>
          <a:bodyPr>
            <a:normAutofit fontScale="90000"/>
          </a:bodyPr>
          <a:lstStyle/>
          <a:p>
            <a:r>
              <a:rPr lang="it-IT" b="1" dirty="0">
                <a:solidFill>
                  <a:srgbClr val="002060"/>
                </a:solidFill>
              </a:rPr>
              <a:t> </a:t>
            </a:r>
            <a:r>
              <a:rPr lang="it-IT" sz="3100" b="1" dirty="0">
                <a:solidFill>
                  <a:srgbClr val="002060"/>
                </a:solidFill>
              </a:rPr>
              <a:t>Per ricapitolare su: “</a:t>
            </a:r>
            <a:r>
              <a:rPr lang="it-IT" sz="3100" b="1" dirty="0" err="1">
                <a:solidFill>
                  <a:srgbClr val="002060"/>
                </a:solidFill>
              </a:rPr>
              <a:t>Metacognizione</a:t>
            </a:r>
            <a:r>
              <a:rPr lang="it-IT" sz="3100" b="1" dirty="0">
                <a:solidFill>
                  <a:srgbClr val="002060"/>
                </a:solidFill>
              </a:rPr>
              <a:t> e difficoltà di apprendimento</a:t>
            </a:r>
            <a:r>
              <a:rPr lang="it-IT" b="1" dirty="0">
                <a:solidFill>
                  <a:srgbClr val="002060"/>
                </a:solidFill>
              </a:rPr>
              <a:t>”</a:t>
            </a:r>
          </a:p>
        </p:txBody>
      </p:sp>
      <p:sp>
        <p:nvSpPr>
          <p:cNvPr id="4" name="Segnaposto piè di pagina 3"/>
          <p:cNvSpPr>
            <a:spLocks noGrp="1"/>
          </p:cNvSpPr>
          <p:nvPr>
            <p:ph type="ftr" sz="quarter" idx="11"/>
          </p:nvPr>
        </p:nvSpPr>
        <p:spPr>
          <a:xfrm>
            <a:off x="914400" y="6172200"/>
            <a:ext cx="3962400" cy="4572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dirty="0">
              <a:ln>
                <a:noFill/>
              </a:ln>
              <a:solidFill>
                <a:prstClr val="black">
                  <a:tint val="75000"/>
                </a:prstClr>
              </a:solidFill>
              <a:effectLst/>
              <a:uLnTx/>
              <a:uFillTx/>
              <a:latin typeface="Perpetua"/>
              <a:ea typeface="+mn-ea"/>
              <a:cs typeface="+mn-cs"/>
            </a:endParaRPr>
          </a:p>
        </p:txBody>
      </p:sp>
      <p:sp>
        <p:nvSpPr>
          <p:cNvPr id="3" name="Segnaposto contenuto 2"/>
          <p:cNvSpPr>
            <a:spLocks noGrp="1"/>
          </p:cNvSpPr>
          <p:nvPr>
            <p:ph sz="quarter" idx="1"/>
          </p:nvPr>
        </p:nvSpPr>
        <p:spPr>
          <a:xfrm>
            <a:off x="683568" y="2708920"/>
            <a:ext cx="7772400" cy="3024336"/>
          </a:xfrm>
          <a:solidFill>
            <a:srgbClr val="FFC000"/>
          </a:solidFill>
          <a:ln>
            <a:solidFill>
              <a:srgbClr val="FFFF00"/>
            </a:solidFill>
          </a:ln>
        </p:spPr>
        <p:txBody>
          <a:bodyPr>
            <a:normAutofit fontScale="92500" lnSpcReduction="10000"/>
          </a:bodyPr>
          <a:lstStyle/>
          <a:p>
            <a:pPr>
              <a:buNone/>
            </a:pPr>
            <a:endParaRPr lang="it-IT" sz="3600" b="1" dirty="0">
              <a:solidFill>
                <a:srgbClr val="0070C0"/>
              </a:solidFill>
              <a:latin typeface="Boopee" pitchFamily="2" charset="0"/>
            </a:endParaRPr>
          </a:p>
          <a:p>
            <a:pPr>
              <a:buNone/>
            </a:pPr>
            <a:r>
              <a:rPr lang="it-IT" sz="3600" b="1" dirty="0">
                <a:latin typeface="Boopee" pitchFamily="2" charset="0"/>
              </a:rPr>
              <a:t>Lavorare in maniera metacognitiva con la difficoltà di apprendimento significa portare gli alunni a riflettere sulla potenziale organizzazione strategica del proprio apprendimento</a:t>
            </a:r>
          </a:p>
        </p:txBody>
      </p:sp>
    </p:spTree>
    <p:extLst>
      <p:ext uri="{BB962C8B-B14F-4D97-AF65-F5344CB8AC3E}">
        <p14:creationId xmlns:p14="http://schemas.microsoft.com/office/powerpoint/2010/main" val="26463533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b="1" dirty="0">
                <a:solidFill>
                  <a:srgbClr val="FF0000"/>
                </a:solidFill>
              </a:rPr>
              <a:t>Le fasi del lavoro </a:t>
            </a:r>
            <a:r>
              <a:rPr lang="it-IT" b="1" dirty="0" err="1">
                <a:solidFill>
                  <a:srgbClr val="FF0000"/>
                </a:solidFill>
              </a:rPr>
              <a:t>metacognitivo</a:t>
            </a:r>
            <a:endParaRPr lang="it-IT" b="1" dirty="0">
              <a:solidFill>
                <a:srgbClr val="FF0000"/>
              </a:solidFill>
            </a:endParaRPr>
          </a:p>
        </p:txBody>
      </p:sp>
      <p:sp>
        <p:nvSpPr>
          <p:cNvPr id="3" name="Segnaposto piè di pagina 2"/>
          <p:cNvSpPr>
            <a:spLocks noGrp="1"/>
          </p:cNvSpPr>
          <p:nvPr>
            <p:ph type="ftr" sz="quarter" idx="11"/>
          </p:nvPr>
        </p:nvSpPr>
        <p:spPr>
          <a:xfrm>
            <a:off x="914400" y="6172200"/>
            <a:ext cx="3962400" cy="4572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dirty="0">
              <a:ln>
                <a:noFill/>
              </a:ln>
              <a:solidFill>
                <a:prstClr val="black">
                  <a:tint val="75000"/>
                </a:prstClr>
              </a:solidFill>
              <a:effectLst/>
              <a:uLnTx/>
              <a:uFillTx/>
              <a:latin typeface="Perpetua"/>
              <a:ea typeface="+mn-ea"/>
              <a:cs typeface="+mn-cs"/>
            </a:endParaRPr>
          </a:p>
        </p:txBody>
      </p:sp>
      <p:graphicFrame>
        <p:nvGraphicFramePr>
          <p:cNvPr id="5" name="Segnaposto contenuto 4"/>
          <p:cNvGraphicFramePr>
            <a:graphicFrameLocks noGrp="1"/>
          </p:cNvGraphicFramePr>
          <p:nvPr>
            <p:ph sz="quarter" idx="1"/>
            <p:extLst>
              <p:ext uri="{D42A27DB-BD31-4B8C-83A1-F6EECF244321}">
                <p14:modId xmlns:p14="http://schemas.microsoft.com/office/powerpoint/2010/main" val="1471912589"/>
              </p:ext>
            </p:extLst>
          </p:nvPr>
        </p:nvGraphicFramePr>
        <p:xfrm>
          <a:off x="914400" y="144780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712445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ctr"/>
            <a:r>
              <a:rPr lang="it-IT" b="1" dirty="0">
                <a:solidFill>
                  <a:srgbClr val="FF0000"/>
                </a:solidFill>
              </a:rPr>
              <a:t>Il Sé come schema sovraordinato di memoria</a:t>
            </a:r>
          </a:p>
        </p:txBody>
      </p:sp>
      <p:sp>
        <p:nvSpPr>
          <p:cNvPr id="3" name="Segnaposto piè di pagina 2"/>
          <p:cNvSpPr>
            <a:spLocks noGrp="1"/>
          </p:cNvSpPr>
          <p:nvPr>
            <p:ph type="ftr" sz="quarter" idx="11"/>
          </p:nvPr>
        </p:nvSpPr>
        <p:spPr>
          <a:xfrm>
            <a:off x="914400" y="6172200"/>
            <a:ext cx="3962400" cy="4572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dirty="0">
              <a:ln>
                <a:noFill/>
              </a:ln>
              <a:solidFill>
                <a:prstClr val="black"/>
              </a:solidFill>
              <a:effectLst/>
              <a:uLnTx/>
              <a:uFillTx/>
              <a:latin typeface="Perpetua"/>
              <a:ea typeface="+mn-ea"/>
              <a:cs typeface="+mn-cs"/>
            </a:endParaRPr>
          </a:p>
        </p:txBody>
      </p:sp>
      <p:graphicFrame>
        <p:nvGraphicFramePr>
          <p:cNvPr id="4" name="Segnaposto contenuto 3"/>
          <p:cNvGraphicFramePr>
            <a:graphicFrameLocks noGrp="1"/>
          </p:cNvGraphicFramePr>
          <p:nvPr>
            <p:ph sz="quarter" idx="1"/>
          </p:nvPr>
        </p:nvGraphicFramePr>
        <p:xfrm>
          <a:off x="539552" y="1412776"/>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000267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43490" y="1027664"/>
            <a:ext cx="7024744" cy="601136"/>
          </a:xfrm>
        </p:spPr>
        <p:txBody>
          <a:bodyPr>
            <a:normAutofit fontScale="90000"/>
          </a:bodyPr>
          <a:lstStyle/>
          <a:p>
            <a:r>
              <a:rPr lang="it-IT" dirty="0"/>
              <a:t> </a:t>
            </a:r>
          </a:p>
        </p:txBody>
      </p:sp>
      <p:sp>
        <p:nvSpPr>
          <p:cNvPr id="3" name="Segnaposto contenuto 2"/>
          <p:cNvSpPr>
            <a:spLocks noGrp="1"/>
          </p:cNvSpPr>
          <p:nvPr>
            <p:ph idx="1"/>
          </p:nvPr>
        </p:nvSpPr>
        <p:spPr>
          <a:xfrm>
            <a:off x="1187624" y="2348880"/>
            <a:ext cx="6777317" cy="3384376"/>
          </a:xfrm>
        </p:spPr>
        <p:txBody>
          <a:bodyPr>
            <a:normAutofit fontScale="92500" lnSpcReduction="10000"/>
          </a:bodyPr>
          <a:lstStyle/>
          <a:p>
            <a:pPr marL="68580" indent="0" algn="ctr">
              <a:lnSpc>
                <a:spcPct val="150000"/>
              </a:lnSpc>
              <a:buNone/>
            </a:pPr>
            <a:r>
              <a:rPr lang="it-IT" dirty="0"/>
              <a:t>Uno strumento visivo estremamente utile per la didattica sono le immagini  che contengono:  </a:t>
            </a:r>
            <a:r>
              <a:rPr lang="it-IT" b="1" dirty="0"/>
              <a:t>rappresentazioni trasformative</a:t>
            </a:r>
            <a:r>
              <a:rPr lang="it-IT" dirty="0"/>
              <a:t> ovvero quelle che illustrano i cambiamenti nel tempo;  </a:t>
            </a:r>
            <a:r>
              <a:rPr lang="it-IT" b="1" dirty="0"/>
              <a:t>rappresentazioni interpretative</a:t>
            </a:r>
            <a:r>
              <a:rPr lang="it-IT" dirty="0"/>
              <a:t> che servono per evidenziare meglio le relazioni di causa – effetto.</a:t>
            </a:r>
            <a:endParaRPr lang="it-IT" b="1" dirty="0"/>
          </a:p>
        </p:txBody>
      </p:sp>
      <p:sp>
        <p:nvSpPr>
          <p:cNvPr id="4" name="Segnaposto piè di pagina 3"/>
          <p:cNvSpPr>
            <a:spLocks noGrp="1"/>
          </p:cNvSpPr>
          <p:nvPr>
            <p:ph type="ftr" sz="quarter" idx="11"/>
          </p:nvPr>
        </p:nvSpPr>
        <p:spPr/>
        <p:txBody>
          <a:bodyPr/>
          <a:lstStyle/>
          <a:p>
            <a:r>
              <a:rPr lang="it-IT"/>
              <a:t>Simonetta Longo</a:t>
            </a:r>
          </a:p>
        </p:txBody>
      </p:sp>
      <p:sp>
        <p:nvSpPr>
          <p:cNvPr id="5" name="Segnaposto numero diapositiva 4"/>
          <p:cNvSpPr>
            <a:spLocks noGrp="1"/>
          </p:cNvSpPr>
          <p:nvPr>
            <p:ph type="sldNum" sz="quarter" idx="12"/>
          </p:nvPr>
        </p:nvSpPr>
        <p:spPr/>
        <p:txBody>
          <a:bodyPr/>
          <a:lstStyle/>
          <a:p>
            <a:fld id="{C489FA86-9496-4718-89CA-8774D81C088F}" type="slidenum">
              <a:rPr lang="it-IT" smtClean="0"/>
              <a:t>54</a:t>
            </a:fld>
            <a:endParaRPr lang="it-IT"/>
          </a:p>
        </p:txBody>
      </p:sp>
      <p:sp>
        <p:nvSpPr>
          <p:cNvPr id="6" name="CasellaDiTesto 5"/>
          <p:cNvSpPr txBox="1"/>
          <p:nvPr/>
        </p:nvSpPr>
        <p:spPr>
          <a:xfrm>
            <a:off x="395536" y="1010056"/>
            <a:ext cx="8604448" cy="1200329"/>
          </a:xfrm>
          <a:prstGeom prst="rect">
            <a:avLst/>
          </a:prstGeom>
          <a:noFill/>
        </p:spPr>
        <p:txBody>
          <a:bodyPr wrap="square" rtlCol="0">
            <a:spAutoFit/>
          </a:bodyPr>
          <a:lstStyle/>
          <a:p>
            <a:pPr algn="ctr"/>
            <a:r>
              <a:rPr lang="it-IT" sz="2400" b="1" dirty="0">
                <a:solidFill>
                  <a:schemeClr val="bg2">
                    <a:lumMod val="50000"/>
                  </a:schemeClr>
                </a:solidFill>
              </a:rPr>
              <a:t>LE RAPPRESENTAZIONI TRASFORMATIVE</a:t>
            </a:r>
          </a:p>
          <a:p>
            <a:pPr algn="ctr"/>
            <a:r>
              <a:rPr lang="it-IT" sz="2400" b="1" dirty="0">
                <a:solidFill>
                  <a:schemeClr val="bg2">
                    <a:lumMod val="50000"/>
                  </a:schemeClr>
                </a:solidFill>
              </a:rPr>
              <a:t> E </a:t>
            </a:r>
          </a:p>
          <a:p>
            <a:pPr algn="ctr"/>
            <a:r>
              <a:rPr lang="it-IT" sz="2400" b="1" dirty="0">
                <a:solidFill>
                  <a:schemeClr val="bg2">
                    <a:lumMod val="50000"/>
                  </a:schemeClr>
                </a:solidFill>
              </a:rPr>
              <a:t>INTERPRETATIVE </a:t>
            </a:r>
          </a:p>
        </p:txBody>
      </p:sp>
    </p:spTree>
    <p:extLst>
      <p:ext uri="{BB962C8B-B14F-4D97-AF65-F5344CB8AC3E}">
        <p14:creationId xmlns:p14="http://schemas.microsoft.com/office/powerpoint/2010/main" val="21215158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39552" y="1027664"/>
            <a:ext cx="8136904" cy="1143000"/>
          </a:xfrm>
        </p:spPr>
        <p:txBody>
          <a:bodyPr>
            <a:normAutofit fontScale="90000"/>
          </a:bodyPr>
          <a:lstStyle/>
          <a:p>
            <a:pPr algn="ctr"/>
            <a:r>
              <a:rPr lang="it-IT" b="1" dirty="0"/>
              <a:t>ORIENTARE CON CURA L’ATTENZIONE</a:t>
            </a:r>
          </a:p>
        </p:txBody>
      </p:sp>
      <p:sp>
        <p:nvSpPr>
          <p:cNvPr id="3" name="Segnaposto contenuto 2"/>
          <p:cNvSpPr>
            <a:spLocks noGrp="1"/>
          </p:cNvSpPr>
          <p:nvPr>
            <p:ph idx="1"/>
          </p:nvPr>
        </p:nvSpPr>
        <p:spPr>
          <a:xfrm>
            <a:off x="1043608" y="2132856"/>
            <a:ext cx="6777317" cy="3508977"/>
          </a:xfrm>
        </p:spPr>
        <p:txBody>
          <a:bodyPr/>
          <a:lstStyle/>
          <a:p>
            <a:pPr marL="68580" indent="0" algn="ctr">
              <a:lnSpc>
                <a:spcPct val="150000"/>
              </a:lnSpc>
              <a:buNone/>
            </a:pPr>
            <a:r>
              <a:rPr lang="it-IT" dirty="0"/>
              <a:t>Uno degli aspetti di maggiore importanza nella comunicazione didattica è l’uso di </a:t>
            </a:r>
            <a:r>
              <a:rPr lang="it-IT" b="1" dirty="0"/>
              <a:t>indizi</a:t>
            </a:r>
            <a:r>
              <a:rPr lang="it-IT" dirty="0"/>
              <a:t> che riducono il carico cognitivo e aiutano a focalizzare l’attenzione.</a:t>
            </a:r>
          </a:p>
        </p:txBody>
      </p:sp>
      <p:sp>
        <p:nvSpPr>
          <p:cNvPr id="4" name="Segnaposto piè di pagina 3"/>
          <p:cNvSpPr>
            <a:spLocks noGrp="1"/>
          </p:cNvSpPr>
          <p:nvPr>
            <p:ph type="ftr" sz="quarter" idx="11"/>
          </p:nvPr>
        </p:nvSpPr>
        <p:spPr/>
        <p:txBody>
          <a:bodyPr/>
          <a:lstStyle/>
          <a:p>
            <a:r>
              <a:rPr lang="it-IT"/>
              <a:t>Simonetta Longo</a:t>
            </a:r>
          </a:p>
        </p:txBody>
      </p:sp>
      <p:sp>
        <p:nvSpPr>
          <p:cNvPr id="5" name="Segnaposto numero diapositiva 4"/>
          <p:cNvSpPr>
            <a:spLocks noGrp="1"/>
          </p:cNvSpPr>
          <p:nvPr>
            <p:ph type="sldNum" sz="quarter" idx="12"/>
          </p:nvPr>
        </p:nvSpPr>
        <p:spPr/>
        <p:txBody>
          <a:bodyPr/>
          <a:lstStyle/>
          <a:p>
            <a:fld id="{C489FA86-9496-4718-89CA-8774D81C088F}" type="slidenum">
              <a:rPr lang="it-IT" smtClean="0"/>
              <a:t>55</a:t>
            </a:fld>
            <a:endParaRPr lang="it-IT"/>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1840" y="4886929"/>
            <a:ext cx="2619375" cy="1584176"/>
          </a:xfrm>
          <a:prstGeom prst="rect">
            <a:avLst/>
          </a:prstGeom>
        </p:spPr>
      </p:pic>
    </p:spTree>
    <p:extLst>
      <p:ext uri="{BB962C8B-B14F-4D97-AF65-F5344CB8AC3E}">
        <p14:creationId xmlns:p14="http://schemas.microsoft.com/office/powerpoint/2010/main" val="23144254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43490" y="1027664"/>
            <a:ext cx="7024744" cy="745152"/>
          </a:xfrm>
        </p:spPr>
        <p:txBody>
          <a:bodyPr/>
          <a:lstStyle/>
          <a:p>
            <a:pPr algn="ctr"/>
            <a:r>
              <a:rPr lang="it-IT" b="1" dirty="0"/>
              <a:t>GLI INDIZI</a:t>
            </a:r>
          </a:p>
        </p:txBody>
      </p:sp>
      <p:sp>
        <p:nvSpPr>
          <p:cNvPr id="3" name="Segnaposto contenuto 2"/>
          <p:cNvSpPr>
            <a:spLocks noGrp="1"/>
          </p:cNvSpPr>
          <p:nvPr>
            <p:ph idx="1"/>
          </p:nvPr>
        </p:nvSpPr>
        <p:spPr>
          <a:xfrm>
            <a:off x="1043492" y="2060848"/>
            <a:ext cx="6777317" cy="3771781"/>
          </a:xfrm>
        </p:spPr>
        <p:txBody>
          <a:bodyPr>
            <a:normAutofit/>
          </a:bodyPr>
          <a:lstStyle/>
          <a:p>
            <a:pPr marL="68580" indent="0">
              <a:buNone/>
            </a:pPr>
            <a:r>
              <a:rPr lang="it-IT" dirty="0"/>
              <a:t>Fondamentali sono gli espedienti di aiuto alla </a:t>
            </a:r>
            <a:r>
              <a:rPr lang="it-IT" b="1" dirty="0"/>
              <a:t>comprensione del testo</a:t>
            </a:r>
            <a:r>
              <a:rPr lang="it-IT" dirty="0"/>
              <a:t>:</a:t>
            </a:r>
          </a:p>
          <a:p>
            <a:pPr marL="525780" indent="-457200">
              <a:buFont typeface="+mj-lt"/>
              <a:buAutoNum type="arabicPeriod"/>
            </a:pPr>
            <a:r>
              <a:rPr lang="it-IT" dirty="0"/>
              <a:t>Trattare </a:t>
            </a:r>
            <a:r>
              <a:rPr lang="it-IT" b="1" dirty="0"/>
              <a:t>preliminarmente</a:t>
            </a:r>
            <a:r>
              <a:rPr lang="it-IT" dirty="0"/>
              <a:t> termini non familiari;</a:t>
            </a:r>
          </a:p>
          <a:p>
            <a:pPr marL="525780" indent="-457200">
              <a:buFont typeface="+mj-lt"/>
              <a:buAutoNum type="arabicPeriod"/>
            </a:pPr>
            <a:r>
              <a:rPr lang="it-IT" b="1" dirty="0"/>
              <a:t>Suddividere</a:t>
            </a:r>
            <a:r>
              <a:rPr lang="it-IT" dirty="0"/>
              <a:t> il testo in brevi paragrafi;</a:t>
            </a:r>
          </a:p>
          <a:p>
            <a:pPr marL="525780" indent="-457200">
              <a:buFont typeface="+mj-lt"/>
              <a:buAutoNum type="arabicPeriod"/>
            </a:pPr>
            <a:r>
              <a:rPr lang="it-IT" dirty="0"/>
              <a:t>Usare </a:t>
            </a:r>
            <a:r>
              <a:rPr lang="it-IT" b="1" dirty="0"/>
              <a:t>titolature</a:t>
            </a:r>
            <a:r>
              <a:rPr lang="it-IT" dirty="0"/>
              <a:t>;</a:t>
            </a:r>
          </a:p>
          <a:p>
            <a:pPr marL="525780" indent="-457200">
              <a:buFont typeface="+mj-lt"/>
              <a:buAutoNum type="arabicPeriod"/>
            </a:pPr>
            <a:r>
              <a:rPr lang="it-IT" b="1" dirty="0"/>
              <a:t>Anticipare</a:t>
            </a:r>
            <a:r>
              <a:rPr lang="it-IT" dirty="0"/>
              <a:t> un breve sommario o un grafico che riassume il contenuto.</a:t>
            </a:r>
          </a:p>
        </p:txBody>
      </p:sp>
      <p:sp>
        <p:nvSpPr>
          <p:cNvPr id="4" name="Segnaposto piè di pagina 3"/>
          <p:cNvSpPr>
            <a:spLocks noGrp="1"/>
          </p:cNvSpPr>
          <p:nvPr>
            <p:ph type="ftr" sz="quarter" idx="11"/>
          </p:nvPr>
        </p:nvSpPr>
        <p:spPr/>
        <p:txBody>
          <a:bodyPr/>
          <a:lstStyle/>
          <a:p>
            <a:r>
              <a:rPr lang="it-IT"/>
              <a:t>Simonetta Longo</a:t>
            </a:r>
          </a:p>
        </p:txBody>
      </p:sp>
      <p:sp>
        <p:nvSpPr>
          <p:cNvPr id="5" name="Segnaposto numero diapositiva 4"/>
          <p:cNvSpPr>
            <a:spLocks noGrp="1"/>
          </p:cNvSpPr>
          <p:nvPr>
            <p:ph type="sldNum" sz="quarter" idx="12"/>
          </p:nvPr>
        </p:nvSpPr>
        <p:spPr/>
        <p:txBody>
          <a:bodyPr/>
          <a:lstStyle/>
          <a:p>
            <a:fld id="{C489FA86-9496-4718-89CA-8774D81C088F}" type="slidenum">
              <a:rPr lang="it-IT" smtClean="0"/>
              <a:t>56</a:t>
            </a:fld>
            <a:endParaRPr lang="it-IT"/>
          </a:p>
        </p:txBody>
      </p:sp>
    </p:spTree>
    <p:extLst>
      <p:ext uri="{BB962C8B-B14F-4D97-AF65-F5344CB8AC3E}">
        <p14:creationId xmlns:p14="http://schemas.microsoft.com/office/powerpoint/2010/main" val="42720373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chor="ctr">
            <a:normAutofit/>
          </a:bodyPr>
          <a:lstStyle/>
          <a:p>
            <a:pPr marL="68580" indent="0" algn="ctr">
              <a:lnSpc>
                <a:spcPct val="200000"/>
              </a:lnSpc>
              <a:buNone/>
            </a:pPr>
            <a:r>
              <a:rPr lang="it-IT" sz="2800" dirty="0"/>
              <a:t>Frecce, cerchietti, sottolineature, colorazioni sono elementi utili  per far convergere l’attenzione su elementi rilevanti.</a:t>
            </a:r>
          </a:p>
        </p:txBody>
      </p:sp>
      <p:sp>
        <p:nvSpPr>
          <p:cNvPr id="4" name="Segnaposto piè di pagina 3"/>
          <p:cNvSpPr>
            <a:spLocks noGrp="1"/>
          </p:cNvSpPr>
          <p:nvPr>
            <p:ph type="ftr" sz="quarter" idx="11"/>
          </p:nvPr>
        </p:nvSpPr>
        <p:spPr/>
        <p:txBody>
          <a:bodyPr/>
          <a:lstStyle/>
          <a:p>
            <a:r>
              <a:rPr lang="it-IT"/>
              <a:t>Simonetta Longo</a:t>
            </a:r>
          </a:p>
        </p:txBody>
      </p:sp>
      <p:sp>
        <p:nvSpPr>
          <p:cNvPr id="5" name="Segnaposto numero diapositiva 4"/>
          <p:cNvSpPr>
            <a:spLocks noGrp="1"/>
          </p:cNvSpPr>
          <p:nvPr>
            <p:ph type="sldNum" sz="quarter" idx="12"/>
          </p:nvPr>
        </p:nvSpPr>
        <p:spPr/>
        <p:txBody>
          <a:bodyPr/>
          <a:lstStyle/>
          <a:p>
            <a:fld id="{C489FA86-9496-4718-89CA-8774D81C088F}" type="slidenum">
              <a:rPr lang="it-IT" smtClean="0"/>
              <a:t>57</a:t>
            </a:fld>
            <a:endParaRPr lang="it-IT"/>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7561" y="614362"/>
            <a:ext cx="2428875" cy="1876425"/>
          </a:xfrm>
          <a:prstGeom prst="rect">
            <a:avLst/>
          </a:prstGeom>
        </p:spPr>
      </p:pic>
    </p:spTree>
    <p:extLst>
      <p:ext uri="{BB962C8B-B14F-4D97-AF65-F5344CB8AC3E}">
        <p14:creationId xmlns:p14="http://schemas.microsoft.com/office/powerpoint/2010/main" val="27636158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43608" y="836712"/>
            <a:ext cx="7024744" cy="1143000"/>
          </a:xfrm>
        </p:spPr>
        <p:txBody>
          <a:bodyPr/>
          <a:lstStyle/>
          <a:p>
            <a:pPr algn="ctr"/>
            <a:r>
              <a:rPr lang="it-IT" b="1" dirty="0"/>
              <a:t>Lo scopo della lettura</a:t>
            </a:r>
          </a:p>
        </p:txBody>
      </p:sp>
      <p:sp>
        <p:nvSpPr>
          <p:cNvPr id="3" name="Segnaposto contenuto 2"/>
          <p:cNvSpPr>
            <a:spLocks noGrp="1"/>
          </p:cNvSpPr>
          <p:nvPr>
            <p:ph idx="1"/>
          </p:nvPr>
        </p:nvSpPr>
        <p:spPr>
          <a:xfrm>
            <a:off x="1043492" y="2060848"/>
            <a:ext cx="6984892" cy="4176464"/>
          </a:xfrm>
        </p:spPr>
        <p:txBody>
          <a:bodyPr>
            <a:normAutofit/>
          </a:bodyPr>
          <a:lstStyle/>
          <a:p>
            <a:pPr marL="68580" indent="0">
              <a:lnSpc>
                <a:spcPct val="150000"/>
              </a:lnSpc>
              <a:buNone/>
            </a:pPr>
            <a:r>
              <a:rPr lang="it-IT" dirty="0"/>
              <a:t> C’è indubbia evidenza sul fatto che se si segnalano previamente agli alunni passi significativi e si esplicita lo </a:t>
            </a:r>
            <a:r>
              <a:rPr lang="it-IT" b="1" dirty="0"/>
              <a:t>scopo della lettura, </a:t>
            </a:r>
            <a:r>
              <a:rPr lang="it-IT" dirty="0"/>
              <a:t>gli alunni apprendono decisamente meglio, rispetto a situazioni in cui vengono lasciati con scarsa segnalazione istruttiva, all’insegna del «fai da te».</a:t>
            </a:r>
          </a:p>
        </p:txBody>
      </p:sp>
      <p:sp>
        <p:nvSpPr>
          <p:cNvPr id="4" name="Segnaposto piè di pagina 3"/>
          <p:cNvSpPr>
            <a:spLocks noGrp="1"/>
          </p:cNvSpPr>
          <p:nvPr>
            <p:ph type="ftr" sz="quarter" idx="11"/>
          </p:nvPr>
        </p:nvSpPr>
        <p:spPr/>
        <p:txBody>
          <a:bodyPr/>
          <a:lstStyle/>
          <a:p>
            <a:r>
              <a:rPr lang="it-IT"/>
              <a:t>Simonetta Longo</a:t>
            </a:r>
          </a:p>
        </p:txBody>
      </p:sp>
      <p:sp>
        <p:nvSpPr>
          <p:cNvPr id="5" name="Segnaposto numero diapositiva 4"/>
          <p:cNvSpPr>
            <a:spLocks noGrp="1"/>
          </p:cNvSpPr>
          <p:nvPr>
            <p:ph type="sldNum" sz="quarter" idx="12"/>
          </p:nvPr>
        </p:nvSpPr>
        <p:spPr/>
        <p:txBody>
          <a:bodyPr/>
          <a:lstStyle/>
          <a:p>
            <a:fld id="{C489FA86-9496-4718-89CA-8774D81C088F}" type="slidenum">
              <a:rPr lang="it-IT" smtClean="0"/>
              <a:t>58</a:t>
            </a:fld>
            <a:endParaRPr lang="it-IT"/>
          </a:p>
        </p:txBody>
      </p:sp>
    </p:spTree>
    <p:extLst>
      <p:ext uri="{BB962C8B-B14F-4D97-AF65-F5344CB8AC3E}">
        <p14:creationId xmlns:p14="http://schemas.microsoft.com/office/powerpoint/2010/main" val="27934558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43490" y="1027664"/>
            <a:ext cx="7024744" cy="745152"/>
          </a:xfrm>
        </p:spPr>
        <p:txBody>
          <a:bodyPr/>
          <a:lstStyle/>
          <a:p>
            <a:pPr algn="ctr"/>
            <a:r>
              <a:rPr lang="it-IT" b="1" dirty="0"/>
              <a:t>GLI APPUNTI</a:t>
            </a:r>
          </a:p>
        </p:txBody>
      </p:sp>
      <p:sp>
        <p:nvSpPr>
          <p:cNvPr id="3" name="Segnaposto contenuto 2"/>
          <p:cNvSpPr>
            <a:spLocks noGrp="1"/>
          </p:cNvSpPr>
          <p:nvPr>
            <p:ph idx="1"/>
          </p:nvPr>
        </p:nvSpPr>
        <p:spPr>
          <a:xfrm>
            <a:off x="3779912" y="1916832"/>
            <a:ext cx="4248472" cy="4464496"/>
          </a:xfrm>
        </p:spPr>
        <p:txBody>
          <a:bodyPr>
            <a:normAutofit fontScale="92500" lnSpcReduction="10000"/>
          </a:bodyPr>
          <a:lstStyle/>
          <a:p>
            <a:pPr marL="68580" indent="0" algn="just">
              <a:lnSpc>
                <a:spcPct val="150000"/>
              </a:lnSpc>
              <a:buNone/>
            </a:pPr>
            <a:r>
              <a:rPr lang="it-IT" dirty="0"/>
              <a:t>La scrittura di appunti mentre un insegnante parla è un’operazione cognitiva molto impegnativa che gli alunni DSA, per la natura stessa del disturbo, non possono compiere, senza sottrarre energie cognitive dalla comprensione.</a:t>
            </a:r>
          </a:p>
        </p:txBody>
      </p:sp>
      <p:sp>
        <p:nvSpPr>
          <p:cNvPr id="4" name="Segnaposto piè di pagina 3"/>
          <p:cNvSpPr>
            <a:spLocks noGrp="1"/>
          </p:cNvSpPr>
          <p:nvPr>
            <p:ph type="ftr" sz="quarter" idx="11"/>
          </p:nvPr>
        </p:nvSpPr>
        <p:spPr>
          <a:xfrm>
            <a:off x="5148064" y="6021288"/>
            <a:ext cx="3502152" cy="365125"/>
          </a:xfrm>
        </p:spPr>
        <p:txBody>
          <a:bodyPr/>
          <a:lstStyle/>
          <a:p>
            <a:r>
              <a:rPr lang="it-IT" dirty="0"/>
              <a:t>Simonetta Longo</a:t>
            </a:r>
          </a:p>
        </p:txBody>
      </p:sp>
      <p:sp>
        <p:nvSpPr>
          <p:cNvPr id="5" name="Segnaposto numero diapositiva 4"/>
          <p:cNvSpPr>
            <a:spLocks noGrp="1"/>
          </p:cNvSpPr>
          <p:nvPr>
            <p:ph type="sldNum" sz="quarter" idx="12"/>
          </p:nvPr>
        </p:nvSpPr>
        <p:spPr/>
        <p:txBody>
          <a:bodyPr/>
          <a:lstStyle/>
          <a:p>
            <a:fld id="{C489FA86-9496-4718-89CA-8774D81C088F}" type="slidenum">
              <a:rPr lang="it-IT" smtClean="0"/>
              <a:t>59</a:t>
            </a:fld>
            <a:endParaRPr lang="it-IT"/>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5836" y="2420888"/>
            <a:ext cx="2390775" cy="3076575"/>
          </a:xfrm>
          <a:prstGeom prst="rect">
            <a:avLst/>
          </a:prstGeom>
        </p:spPr>
      </p:pic>
    </p:spTree>
    <p:extLst>
      <p:ext uri="{BB962C8B-B14F-4D97-AF65-F5344CB8AC3E}">
        <p14:creationId xmlns:p14="http://schemas.microsoft.com/office/powerpoint/2010/main" val="38368779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43490" y="1027664"/>
            <a:ext cx="7024744" cy="601136"/>
          </a:xfrm>
        </p:spPr>
        <p:txBody>
          <a:bodyPr>
            <a:normAutofit fontScale="90000"/>
          </a:bodyPr>
          <a:lstStyle/>
          <a:p>
            <a:pPr algn="ctr"/>
            <a:r>
              <a:rPr lang="it-IT" b="1" dirty="0"/>
              <a:t>«Più dai, meglio è» ?</a:t>
            </a:r>
          </a:p>
        </p:txBody>
      </p:sp>
      <p:sp>
        <p:nvSpPr>
          <p:cNvPr id="3" name="Segnaposto contenuto 2"/>
          <p:cNvSpPr>
            <a:spLocks noGrp="1"/>
          </p:cNvSpPr>
          <p:nvPr>
            <p:ph idx="1"/>
          </p:nvPr>
        </p:nvSpPr>
        <p:spPr>
          <a:xfrm>
            <a:off x="1043492" y="1988840"/>
            <a:ext cx="6777317" cy="4032448"/>
          </a:xfrm>
        </p:spPr>
        <p:txBody>
          <a:bodyPr>
            <a:normAutofit/>
          </a:bodyPr>
          <a:lstStyle/>
          <a:p>
            <a:r>
              <a:rPr lang="it-IT" dirty="0"/>
              <a:t>Uno dei maggiori fraintendimenti dell’istruzione attuale è riassumibile nell’affermazione: </a:t>
            </a:r>
          </a:p>
          <a:p>
            <a:pPr marL="68580" indent="0" algn="ctr">
              <a:buNone/>
            </a:pPr>
            <a:r>
              <a:rPr lang="it-IT" b="1"/>
              <a:t>«Più </a:t>
            </a:r>
            <a:r>
              <a:rPr lang="it-IT" b="1" dirty="0"/>
              <a:t>dai, meglio è!»</a:t>
            </a:r>
          </a:p>
          <a:p>
            <a:r>
              <a:rPr lang="it-IT" dirty="0"/>
              <a:t>In realtà la sovrabbondanza (</a:t>
            </a:r>
            <a:r>
              <a:rPr lang="it-IT" i="1" dirty="0" err="1"/>
              <a:t>overload</a:t>
            </a:r>
            <a:r>
              <a:rPr lang="it-IT" dirty="0"/>
              <a:t>) dell’offerta è un fattore disorientante. </a:t>
            </a:r>
          </a:p>
          <a:p>
            <a:r>
              <a:rPr lang="it-IT" dirty="0"/>
              <a:t>È regola aurea eliminare ogni elemento, sia esso testuale, visivo ed uditivo, che sia estraneo al compito o possa distogliere da informazioni rilevanti.</a:t>
            </a:r>
          </a:p>
        </p:txBody>
      </p:sp>
      <p:sp>
        <p:nvSpPr>
          <p:cNvPr id="4" name="Segnaposto piè di pagina 3"/>
          <p:cNvSpPr>
            <a:spLocks noGrp="1"/>
          </p:cNvSpPr>
          <p:nvPr>
            <p:ph type="ftr" sz="quarter" idx="11"/>
          </p:nvPr>
        </p:nvSpPr>
        <p:spPr/>
        <p:txBody>
          <a:bodyPr/>
          <a:lstStyle/>
          <a:p>
            <a:r>
              <a:rPr lang="it-IT"/>
              <a:t>Simonetta Longo</a:t>
            </a:r>
          </a:p>
        </p:txBody>
      </p:sp>
      <p:sp>
        <p:nvSpPr>
          <p:cNvPr id="5" name="Segnaposto numero diapositiva 4"/>
          <p:cNvSpPr>
            <a:spLocks noGrp="1"/>
          </p:cNvSpPr>
          <p:nvPr>
            <p:ph type="sldNum" sz="quarter" idx="12"/>
          </p:nvPr>
        </p:nvSpPr>
        <p:spPr/>
        <p:txBody>
          <a:bodyPr/>
          <a:lstStyle/>
          <a:p>
            <a:fld id="{C489FA86-9496-4718-89CA-8774D81C088F}" type="slidenum">
              <a:rPr lang="it-IT" smtClean="0"/>
              <a:t>60</a:t>
            </a:fld>
            <a:endParaRPr lang="it-IT"/>
          </a:p>
        </p:txBody>
      </p:sp>
    </p:spTree>
    <p:extLst>
      <p:ext uri="{BB962C8B-B14F-4D97-AF65-F5344CB8AC3E}">
        <p14:creationId xmlns:p14="http://schemas.microsoft.com/office/powerpoint/2010/main" val="281568141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71600" y="764704"/>
            <a:ext cx="7024744" cy="817160"/>
          </a:xfrm>
        </p:spPr>
        <p:txBody>
          <a:bodyPr/>
          <a:lstStyle/>
          <a:p>
            <a:pPr algn="ctr"/>
            <a:r>
              <a:rPr lang="it-IT" b="1" dirty="0"/>
              <a:t>LA PRATICA GUIDATA</a:t>
            </a:r>
          </a:p>
        </p:txBody>
      </p:sp>
      <p:sp>
        <p:nvSpPr>
          <p:cNvPr id="3" name="Segnaposto contenuto 2"/>
          <p:cNvSpPr>
            <a:spLocks noGrp="1"/>
          </p:cNvSpPr>
          <p:nvPr>
            <p:ph idx="1"/>
          </p:nvPr>
        </p:nvSpPr>
        <p:spPr>
          <a:xfrm>
            <a:off x="559857" y="1772816"/>
            <a:ext cx="6028367" cy="4608512"/>
          </a:xfrm>
        </p:spPr>
        <p:txBody>
          <a:bodyPr>
            <a:normAutofit/>
          </a:bodyPr>
          <a:lstStyle/>
          <a:p>
            <a:pPr marL="68580" indent="0" algn="ctr">
              <a:lnSpc>
                <a:spcPct val="150000"/>
              </a:lnSpc>
              <a:buNone/>
            </a:pPr>
            <a:r>
              <a:rPr lang="it-IT" dirty="0"/>
              <a:t>Gli alunni non sviluppano conoscenze cognitive da soli. Mentre acquisiscono la padronanza di materie difficili, hanno la necessità di </a:t>
            </a:r>
            <a:r>
              <a:rPr lang="it-IT" b="1" dirty="0"/>
              <a:t>sbagliare</a:t>
            </a:r>
            <a:r>
              <a:rPr lang="it-IT" dirty="0"/>
              <a:t>, </a:t>
            </a:r>
            <a:r>
              <a:rPr lang="it-IT" b="1" dirty="0"/>
              <a:t>di chiedere aiuto</a:t>
            </a:r>
            <a:r>
              <a:rPr lang="it-IT" dirty="0"/>
              <a:t>, </a:t>
            </a:r>
            <a:r>
              <a:rPr lang="it-IT" b="1" dirty="0"/>
              <a:t>di ricevere dimostrazioni ed esempi</a:t>
            </a:r>
            <a:r>
              <a:rPr lang="it-IT" dirty="0"/>
              <a:t>, </a:t>
            </a:r>
            <a:r>
              <a:rPr lang="it-IT" b="1" dirty="0"/>
              <a:t>suggerimenti,</a:t>
            </a:r>
            <a:r>
              <a:rPr lang="it-IT" dirty="0"/>
              <a:t> </a:t>
            </a:r>
            <a:r>
              <a:rPr lang="it-IT" b="1" dirty="0"/>
              <a:t>evidenziazioni</a:t>
            </a:r>
            <a:r>
              <a:rPr lang="it-IT" dirty="0"/>
              <a:t> delle informazioni importanti che a loro mancano.</a:t>
            </a:r>
          </a:p>
        </p:txBody>
      </p:sp>
      <p:sp>
        <p:nvSpPr>
          <p:cNvPr id="4" name="Segnaposto piè di pagina 3"/>
          <p:cNvSpPr>
            <a:spLocks noGrp="1"/>
          </p:cNvSpPr>
          <p:nvPr>
            <p:ph type="ftr" sz="quarter" idx="11"/>
          </p:nvPr>
        </p:nvSpPr>
        <p:spPr/>
        <p:txBody>
          <a:bodyPr/>
          <a:lstStyle/>
          <a:p>
            <a:r>
              <a:rPr lang="it-IT"/>
              <a:t>Simonetta Longo</a:t>
            </a:r>
          </a:p>
        </p:txBody>
      </p:sp>
      <p:sp>
        <p:nvSpPr>
          <p:cNvPr id="5" name="Segnaposto numero diapositiva 4"/>
          <p:cNvSpPr>
            <a:spLocks noGrp="1"/>
          </p:cNvSpPr>
          <p:nvPr>
            <p:ph type="sldNum" sz="quarter" idx="12"/>
          </p:nvPr>
        </p:nvSpPr>
        <p:spPr/>
        <p:txBody>
          <a:bodyPr/>
          <a:lstStyle/>
          <a:p>
            <a:fld id="{C489FA86-9496-4718-89CA-8774D81C088F}" type="slidenum">
              <a:rPr lang="it-IT" smtClean="0"/>
              <a:t>61</a:t>
            </a:fld>
            <a:endParaRPr lang="it-IT"/>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2620" y="3861048"/>
            <a:ext cx="2198136" cy="1636390"/>
          </a:xfrm>
          <a:prstGeom prst="rect">
            <a:avLst/>
          </a:prstGeom>
        </p:spPr>
      </p:pic>
    </p:spTree>
    <p:extLst>
      <p:ext uri="{BB962C8B-B14F-4D97-AF65-F5344CB8AC3E}">
        <p14:creationId xmlns:p14="http://schemas.microsoft.com/office/powerpoint/2010/main" val="40994467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43490" y="1027664"/>
            <a:ext cx="7024744" cy="457120"/>
          </a:xfrm>
        </p:spPr>
        <p:txBody>
          <a:bodyPr>
            <a:normAutofit fontScale="90000"/>
          </a:bodyPr>
          <a:lstStyle/>
          <a:p>
            <a:pPr algn="ctr"/>
            <a:r>
              <a:rPr lang="it-IT" b="1" dirty="0"/>
              <a:t>Mostrare il come si fa</a:t>
            </a:r>
          </a:p>
        </p:txBody>
      </p:sp>
      <p:sp>
        <p:nvSpPr>
          <p:cNvPr id="3" name="Segnaposto contenuto 2"/>
          <p:cNvSpPr>
            <a:spLocks noGrp="1"/>
          </p:cNvSpPr>
          <p:nvPr>
            <p:ph idx="1"/>
          </p:nvPr>
        </p:nvSpPr>
        <p:spPr>
          <a:xfrm>
            <a:off x="1043492" y="1700808"/>
            <a:ext cx="6777317" cy="4131821"/>
          </a:xfrm>
        </p:spPr>
        <p:txBody>
          <a:bodyPr>
            <a:normAutofit/>
          </a:bodyPr>
          <a:lstStyle/>
          <a:p>
            <a:pPr marL="68580" indent="0">
              <a:buNone/>
            </a:pPr>
            <a:r>
              <a:rPr lang="it-IT" dirty="0"/>
              <a:t>La padronanza guidata comporta un’integrazione opportunamente regolata di diverse componenti:</a:t>
            </a:r>
          </a:p>
          <a:p>
            <a:pPr marL="525780" indent="-457200">
              <a:buFont typeface="+mj-lt"/>
              <a:buAutoNum type="arabicPeriod"/>
            </a:pPr>
            <a:r>
              <a:rPr lang="it-IT" dirty="0"/>
              <a:t>Mostrare come si fa;</a:t>
            </a:r>
          </a:p>
          <a:p>
            <a:pPr marL="525780" indent="-457200">
              <a:buFont typeface="+mj-lt"/>
              <a:buAutoNum type="arabicPeriod"/>
            </a:pPr>
            <a:r>
              <a:rPr lang="it-IT" dirty="0"/>
              <a:t>Far provare  un </a:t>
            </a:r>
            <a:r>
              <a:rPr lang="it-IT" dirty="0" err="1"/>
              <a:t>pò</a:t>
            </a:r>
            <a:r>
              <a:rPr lang="it-IT" dirty="0"/>
              <a:t> alla volta;</a:t>
            </a:r>
          </a:p>
          <a:p>
            <a:pPr marL="525780" indent="-457200">
              <a:buFont typeface="+mj-lt"/>
              <a:buAutoNum type="arabicPeriod"/>
            </a:pPr>
            <a:r>
              <a:rPr lang="it-IT" dirty="0"/>
              <a:t>Regolare la complessità dell’esempio e del compito;</a:t>
            </a:r>
          </a:p>
          <a:p>
            <a:pPr marL="525780" indent="-457200">
              <a:buFont typeface="+mj-lt"/>
              <a:buAutoNum type="arabicPeriod"/>
            </a:pPr>
            <a:r>
              <a:rPr lang="it-IT" dirty="0"/>
              <a:t>Ridurre complessivamente il livello di guida esterna, man mano che le competenze vengono acquisite.</a:t>
            </a:r>
          </a:p>
        </p:txBody>
      </p:sp>
      <p:sp>
        <p:nvSpPr>
          <p:cNvPr id="4" name="Segnaposto piè di pagina 3"/>
          <p:cNvSpPr>
            <a:spLocks noGrp="1"/>
          </p:cNvSpPr>
          <p:nvPr>
            <p:ph type="ftr" sz="quarter" idx="11"/>
          </p:nvPr>
        </p:nvSpPr>
        <p:spPr/>
        <p:txBody>
          <a:bodyPr/>
          <a:lstStyle/>
          <a:p>
            <a:r>
              <a:rPr lang="it-IT"/>
              <a:t>Simonetta Longo</a:t>
            </a:r>
          </a:p>
        </p:txBody>
      </p:sp>
      <p:sp>
        <p:nvSpPr>
          <p:cNvPr id="5" name="Segnaposto numero diapositiva 4"/>
          <p:cNvSpPr>
            <a:spLocks noGrp="1"/>
          </p:cNvSpPr>
          <p:nvPr>
            <p:ph type="sldNum" sz="quarter" idx="12"/>
          </p:nvPr>
        </p:nvSpPr>
        <p:spPr/>
        <p:txBody>
          <a:bodyPr/>
          <a:lstStyle/>
          <a:p>
            <a:fld id="{C489FA86-9496-4718-89CA-8774D81C088F}" type="slidenum">
              <a:rPr lang="it-IT" smtClean="0"/>
              <a:t>62</a:t>
            </a:fld>
            <a:endParaRPr lang="it-IT"/>
          </a:p>
        </p:txBody>
      </p:sp>
    </p:spTree>
    <p:extLst>
      <p:ext uri="{BB962C8B-B14F-4D97-AF65-F5344CB8AC3E}">
        <p14:creationId xmlns:p14="http://schemas.microsoft.com/office/powerpoint/2010/main" val="28078965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15616" y="548680"/>
            <a:ext cx="7024744" cy="1143000"/>
          </a:xfrm>
        </p:spPr>
        <p:txBody>
          <a:bodyPr>
            <a:normAutofit/>
          </a:bodyPr>
          <a:lstStyle/>
          <a:p>
            <a:pPr algn="ctr"/>
            <a:r>
              <a:rPr lang="it-IT" b="1" dirty="0"/>
              <a:t>LA SCRITTURA DI UN TESTO</a:t>
            </a:r>
          </a:p>
        </p:txBody>
      </p:sp>
      <p:sp>
        <p:nvSpPr>
          <p:cNvPr id="3" name="Segnaposto contenuto 2"/>
          <p:cNvSpPr>
            <a:spLocks noGrp="1"/>
          </p:cNvSpPr>
          <p:nvPr>
            <p:ph idx="1"/>
          </p:nvPr>
        </p:nvSpPr>
        <p:spPr>
          <a:xfrm>
            <a:off x="3203848" y="1714571"/>
            <a:ext cx="5337041" cy="4131821"/>
          </a:xfrm>
        </p:spPr>
        <p:txBody>
          <a:bodyPr>
            <a:normAutofit/>
          </a:bodyPr>
          <a:lstStyle/>
          <a:p>
            <a:pPr marL="68580" indent="0" algn="ctr">
              <a:buNone/>
            </a:pPr>
            <a:r>
              <a:rPr lang="it-IT" dirty="0"/>
              <a:t>Scrivere un testo, dovendo, allo stesso tempo, cercare la struttura delle cose da dire, ordinare poi gli elementi in modo logico e, contemporaneamente, padroneggiare ortografia, sintassi, lessico e punteggiatura sono operazioni che richiedono un forte carico cognitivo che mettono in forte difficoltà gli alunni DSA.</a:t>
            </a:r>
          </a:p>
        </p:txBody>
      </p:sp>
      <p:sp>
        <p:nvSpPr>
          <p:cNvPr id="4" name="Segnaposto piè di pagina 3"/>
          <p:cNvSpPr>
            <a:spLocks noGrp="1"/>
          </p:cNvSpPr>
          <p:nvPr>
            <p:ph type="ftr" sz="quarter" idx="11"/>
          </p:nvPr>
        </p:nvSpPr>
        <p:spPr/>
        <p:txBody>
          <a:bodyPr/>
          <a:lstStyle/>
          <a:p>
            <a:r>
              <a:rPr lang="it-IT"/>
              <a:t>Simonetta Longo</a:t>
            </a:r>
          </a:p>
        </p:txBody>
      </p:sp>
      <p:sp>
        <p:nvSpPr>
          <p:cNvPr id="5" name="Segnaposto numero diapositiva 4"/>
          <p:cNvSpPr>
            <a:spLocks noGrp="1"/>
          </p:cNvSpPr>
          <p:nvPr>
            <p:ph type="sldNum" sz="quarter" idx="12"/>
          </p:nvPr>
        </p:nvSpPr>
        <p:spPr/>
        <p:txBody>
          <a:bodyPr/>
          <a:lstStyle/>
          <a:p>
            <a:fld id="{C489FA86-9496-4718-89CA-8774D81C088F}" type="slidenum">
              <a:rPr lang="it-IT" smtClean="0"/>
              <a:t>63</a:t>
            </a:fld>
            <a:endParaRPr lang="it-IT"/>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396" y="2636912"/>
            <a:ext cx="2691364" cy="2503165"/>
          </a:xfrm>
          <a:prstGeom prst="rect">
            <a:avLst/>
          </a:prstGeom>
        </p:spPr>
      </p:pic>
    </p:spTree>
    <p:extLst>
      <p:ext uri="{BB962C8B-B14F-4D97-AF65-F5344CB8AC3E}">
        <p14:creationId xmlns:p14="http://schemas.microsoft.com/office/powerpoint/2010/main" val="36465754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43490" y="1027664"/>
            <a:ext cx="7024744" cy="529128"/>
          </a:xfrm>
        </p:spPr>
        <p:txBody>
          <a:bodyPr>
            <a:normAutofit fontScale="90000"/>
          </a:bodyPr>
          <a:lstStyle/>
          <a:p>
            <a:pPr algn="ctr"/>
            <a:r>
              <a:rPr lang="it-IT" b="1" dirty="0"/>
              <a:t>IL </a:t>
            </a:r>
            <a:r>
              <a:rPr lang="it-IT" b="1" i="1" dirty="0"/>
              <a:t>CHUNKING</a:t>
            </a:r>
            <a:endParaRPr lang="it-IT" b="1" dirty="0"/>
          </a:p>
        </p:txBody>
      </p:sp>
      <p:sp>
        <p:nvSpPr>
          <p:cNvPr id="3" name="Segnaposto contenuto 2"/>
          <p:cNvSpPr>
            <a:spLocks noGrp="1"/>
          </p:cNvSpPr>
          <p:nvPr>
            <p:ph idx="1"/>
          </p:nvPr>
        </p:nvSpPr>
        <p:spPr>
          <a:xfrm>
            <a:off x="1043492" y="1772816"/>
            <a:ext cx="7056900" cy="4248472"/>
          </a:xfrm>
        </p:spPr>
        <p:txBody>
          <a:bodyPr>
            <a:normAutofit fontScale="92500" lnSpcReduction="10000"/>
          </a:bodyPr>
          <a:lstStyle/>
          <a:p>
            <a:pPr marL="68580" indent="0">
              <a:buNone/>
            </a:pPr>
            <a:r>
              <a:rPr lang="it-IT" dirty="0"/>
              <a:t>È necessario insegnare agli alunni la scomposizione del compito in parti (</a:t>
            </a:r>
            <a:r>
              <a:rPr lang="it-IT" i="1" dirty="0" err="1"/>
              <a:t>chunking</a:t>
            </a:r>
            <a:r>
              <a:rPr lang="it-IT" dirty="0"/>
              <a:t>)</a:t>
            </a:r>
            <a:r>
              <a:rPr lang="it-IT" i="1" dirty="0"/>
              <a:t> ovvero:</a:t>
            </a:r>
            <a:endParaRPr lang="it-IT" dirty="0"/>
          </a:p>
          <a:p>
            <a:pPr marL="525780" indent="-457200">
              <a:buFont typeface="+mj-lt"/>
              <a:buAutoNum type="arabicPeriod"/>
            </a:pPr>
            <a:r>
              <a:rPr lang="it-IT" dirty="0"/>
              <a:t>Concentrarsi sulla generazione di idee; </a:t>
            </a:r>
          </a:p>
          <a:p>
            <a:pPr marL="525780" indent="-457200">
              <a:buFont typeface="+mj-lt"/>
              <a:buAutoNum type="arabicPeriod"/>
            </a:pPr>
            <a:r>
              <a:rPr lang="it-IT" dirty="0"/>
              <a:t>Provare a indicare una prima ipotesi di struttura;</a:t>
            </a:r>
          </a:p>
          <a:p>
            <a:pPr marL="525780" indent="-457200">
              <a:buFont typeface="+mj-lt"/>
              <a:buAutoNum type="arabicPeriod"/>
            </a:pPr>
            <a:r>
              <a:rPr lang="it-IT" dirty="0"/>
              <a:t>Fissata questa, provare a compilare una prima bozza, senza preoccuparsi troppo della forma;</a:t>
            </a:r>
          </a:p>
          <a:p>
            <a:pPr marL="525780" indent="-457200">
              <a:buFont typeface="+mj-lt"/>
              <a:buAutoNum type="arabicPeriod"/>
            </a:pPr>
            <a:r>
              <a:rPr lang="it-IT" dirty="0"/>
              <a:t>Verificare la coerenza concettuale;</a:t>
            </a:r>
          </a:p>
          <a:p>
            <a:pPr marL="525780" indent="-457200">
              <a:buFont typeface="+mj-lt"/>
              <a:buAutoNum type="arabicPeriod"/>
            </a:pPr>
            <a:r>
              <a:rPr lang="it-IT" dirty="0"/>
              <a:t>Solo alla fine si iniziano le riletture di controllo sul piano formale, anche con l’aiuto di un altro compagno o dell’insegnante.</a:t>
            </a:r>
          </a:p>
        </p:txBody>
      </p:sp>
      <p:sp>
        <p:nvSpPr>
          <p:cNvPr id="4" name="Segnaposto piè di pagina 3"/>
          <p:cNvSpPr>
            <a:spLocks noGrp="1"/>
          </p:cNvSpPr>
          <p:nvPr>
            <p:ph type="ftr" sz="quarter" idx="11"/>
          </p:nvPr>
        </p:nvSpPr>
        <p:spPr/>
        <p:txBody>
          <a:bodyPr/>
          <a:lstStyle/>
          <a:p>
            <a:r>
              <a:rPr lang="it-IT"/>
              <a:t>Simonetta Longo</a:t>
            </a:r>
          </a:p>
        </p:txBody>
      </p:sp>
      <p:sp>
        <p:nvSpPr>
          <p:cNvPr id="5" name="Segnaposto numero diapositiva 4"/>
          <p:cNvSpPr>
            <a:spLocks noGrp="1"/>
          </p:cNvSpPr>
          <p:nvPr>
            <p:ph type="sldNum" sz="quarter" idx="12"/>
          </p:nvPr>
        </p:nvSpPr>
        <p:spPr/>
        <p:txBody>
          <a:bodyPr/>
          <a:lstStyle/>
          <a:p>
            <a:fld id="{C489FA86-9496-4718-89CA-8774D81C088F}" type="slidenum">
              <a:rPr lang="it-IT" smtClean="0"/>
              <a:t>64</a:t>
            </a:fld>
            <a:endParaRPr lang="it-IT"/>
          </a:p>
        </p:txBody>
      </p:sp>
    </p:spTree>
    <p:extLst>
      <p:ext uri="{BB962C8B-B14F-4D97-AF65-F5344CB8AC3E}">
        <p14:creationId xmlns:p14="http://schemas.microsoft.com/office/powerpoint/2010/main" val="5063028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43608" y="908720"/>
            <a:ext cx="7024744" cy="1080120"/>
          </a:xfrm>
        </p:spPr>
        <p:txBody>
          <a:bodyPr>
            <a:normAutofit fontScale="90000"/>
          </a:bodyPr>
          <a:lstStyle/>
          <a:p>
            <a:pPr algn="ctr"/>
            <a:r>
              <a:rPr lang="it-IT" dirty="0"/>
              <a:t>PER RIASSUMERE </a:t>
            </a:r>
            <a:br>
              <a:rPr lang="it-IT" dirty="0"/>
            </a:br>
            <a:r>
              <a:rPr lang="it-IT" dirty="0"/>
              <a:t>1</a:t>
            </a:r>
          </a:p>
        </p:txBody>
      </p:sp>
      <p:sp>
        <p:nvSpPr>
          <p:cNvPr id="3" name="Segnaposto contenuto 2"/>
          <p:cNvSpPr>
            <a:spLocks noGrp="1"/>
          </p:cNvSpPr>
          <p:nvPr>
            <p:ph idx="1"/>
          </p:nvPr>
        </p:nvSpPr>
        <p:spPr/>
        <p:txBody>
          <a:bodyPr/>
          <a:lstStyle/>
          <a:p>
            <a:r>
              <a:rPr lang="it-IT" b="1" dirty="0"/>
              <a:t>Attenzione previa alle interconnessioni nella struttura delle conoscenze</a:t>
            </a:r>
            <a:r>
              <a:rPr lang="it-IT" dirty="0"/>
              <a:t>: cosa è stato appreso prima, cosa si apprenderà in seguito.</a:t>
            </a:r>
          </a:p>
          <a:p>
            <a:r>
              <a:rPr lang="it-IT" b="1" dirty="0"/>
              <a:t>Centralità dell’attenzione: </a:t>
            </a:r>
            <a:r>
              <a:rPr lang="it-IT" dirty="0"/>
              <a:t>aiutare gli alunni a mettere a fuoco gli aspetti essenziali della conoscenza da acquisire.</a:t>
            </a:r>
          </a:p>
          <a:p>
            <a:pPr marL="68580" indent="0">
              <a:buNone/>
            </a:pPr>
            <a:endParaRPr lang="it-IT" dirty="0"/>
          </a:p>
        </p:txBody>
      </p:sp>
      <p:sp>
        <p:nvSpPr>
          <p:cNvPr id="4" name="Segnaposto piè di pagina 3"/>
          <p:cNvSpPr>
            <a:spLocks noGrp="1"/>
          </p:cNvSpPr>
          <p:nvPr>
            <p:ph type="ftr" sz="quarter" idx="11"/>
          </p:nvPr>
        </p:nvSpPr>
        <p:spPr/>
        <p:txBody>
          <a:bodyPr/>
          <a:lstStyle/>
          <a:p>
            <a:r>
              <a:rPr lang="it-IT"/>
              <a:t>Simonetta Longo</a:t>
            </a:r>
          </a:p>
        </p:txBody>
      </p:sp>
      <p:sp>
        <p:nvSpPr>
          <p:cNvPr id="5" name="Segnaposto numero diapositiva 4"/>
          <p:cNvSpPr>
            <a:spLocks noGrp="1"/>
          </p:cNvSpPr>
          <p:nvPr>
            <p:ph type="sldNum" sz="quarter" idx="12"/>
          </p:nvPr>
        </p:nvSpPr>
        <p:spPr/>
        <p:txBody>
          <a:bodyPr/>
          <a:lstStyle/>
          <a:p>
            <a:fld id="{C489FA86-9496-4718-89CA-8774D81C088F}" type="slidenum">
              <a:rPr lang="it-IT" smtClean="0"/>
              <a:t>65</a:t>
            </a:fld>
            <a:endParaRPr lang="it-IT"/>
          </a:p>
        </p:txBody>
      </p:sp>
    </p:spTree>
    <p:extLst>
      <p:ext uri="{BB962C8B-B14F-4D97-AF65-F5344CB8AC3E}">
        <p14:creationId xmlns:p14="http://schemas.microsoft.com/office/powerpoint/2010/main" val="36662751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71600" y="908720"/>
            <a:ext cx="7024744" cy="1080120"/>
          </a:xfrm>
        </p:spPr>
        <p:txBody>
          <a:bodyPr>
            <a:normAutofit fontScale="90000"/>
          </a:bodyPr>
          <a:lstStyle/>
          <a:p>
            <a:pPr algn="ctr"/>
            <a:r>
              <a:rPr lang="it-IT" dirty="0"/>
              <a:t>PER RIASSUMERE  </a:t>
            </a:r>
            <a:br>
              <a:rPr lang="it-IT" dirty="0"/>
            </a:br>
            <a:r>
              <a:rPr lang="it-IT" dirty="0"/>
              <a:t>2</a:t>
            </a:r>
          </a:p>
        </p:txBody>
      </p:sp>
      <p:sp>
        <p:nvSpPr>
          <p:cNvPr id="3" name="Segnaposto contenuto 2"/>
          <p:cNvSpPr>
            <a:spLocks noGrp="1"/>
          </p:cNvSpPr>
          <p:nvPr>
            <p:ph idx="1"/>
          </p:nvPr>
        </p:nvSpPr>
        <p:spPr/>
        <p:txBody>
          <a:bodyPr/>
          <a:lstStyle/>
          <a:p>
            <a:r>
              <a:rPr lang="it-IT" b="1" dirty="0"/>
              <a:t>Regolazione flessibile della complessità del compito:</a:t>
            </a:r>
            <a:r>
              <a:rPr lang="it-IT" dirty="0"/>
              <a:t> scomporre un compito nelle operazioni cognitive che lo realizzano, dando a ciascuna operazione il giusto grado di attenzione (</a:t>
            </a:r>
            <a:r>
              <a:rPr lang="it-IT" i="1" dirty="0" err="1"/>
              <a:t>chunking</a:t>
            </a:r>
            <a:r>
              <a:rPr lang="it-IT" dirty="0"/>
              <a:t>);</a:t>
            </a:r>
          </a:p>
          <a:p>
            <a:r>
              <a:rPr lang="it-IT" b="1" dirty="0"/>
              <a:t>Effettuazione di molta pratica</a:t>
            </a:r>
            <a:r>
              <a:rPr lang="it-IT" dirty="0"/>
              <a:t>, inizialmente guidata, facendo vedere il come si fa;</a:t>
            </a:r>
          </a:p>
          <a:p>
            <a:r>
              <a:rPr lang="it-IT" dirty="0"/>
              <a:t>Dare </a:t>
            </a:r>
            <a:r>
              <a:rPr lang="it-IT" b="1" i="1" dirty="0"/>
              <a:t>feedback</a:t>
            </a:r>
            <a:r>
              <a:rPr lang="it-IT" b="1" dirty="0"/>
              <a:t> </a:t>
            </a:r>
            <a:r>
              <a:rPr lang="it-IT" dirty="0"/>
              <a:t>costanti e immediati;</a:t>
            </a:r>
          </a:p>
        </p:txBody>
      </p:sp>
      <p:sp>
        <p:nvSpPr>
          <p:cNvPr id="4" name="Segnaposto piè di pagina 3"/>
          <p:cNvSpPr>
            <a:spLocks noGrp="1"/>
          </p:cNvSpPr>
          <p:nvPr>
            <p:ph type="ftr" sz="quarter" idx="11"/>
          </p:nvPr>
        </p:nvSpPr>
        <p:spPr/>
        <p:txBody>
          <a:bodyPr/>
          <a:lstStyle/>
          <a:p>
            <a:r>
              <a:rPr lang="it-IT"/>
              <a:t>Simonetta Longo</a:t>
            </a:r>
          </a:p>
        </p:txBody>
      </p:sp>
      <p:sp>
        <p:nvSpPr>
          <p:cNvPr id="5" name="Segnaposto numero diapositiva 4"/>
          <p:cNvSpPr>
            <a:spLocks noGrp="1"/>
          </p:cNvSpPr>
          <p:nvPr>
            <p:ph type="sldNum" sz="quarter" idx="12"/>
          </p:nvPr>
        </p:nvSpPr>
        <p:spPr/>
        <p:txBody>
          <a:bodyPr/>
          <a:lstStyle/>
          <a:p>
            <a:fld id="{C489FA86-9496-4718-89CA-8774D81C088F}" type="slidenum">
              <a:rPr lang="it-IT" smtClean="0"/>
              <a:t>66</a:t>
            </a:fld>
            <a:endParaRPr lang="it-IT"/>
          </a:p>
        </p:txBody>
      </p:sp>
    </p:spTree>
    <p:extLst>
      <p:ext uri="{BB962C8B-B14F-4D97-AF65-F5344CB8AC3E}">
        <p14:creationId xmlns:p14="http://schemas.microsoft.com/office/powerpoint/2010/main" val="7226142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43490" y="1027664"/>
            <a:ext cx="7024744" cy="1105192"/>
          </a:xfrm>
        </p:spPr>
        <p:txBody>
          <a:bodyPr>
            <a:normAutofit fontScale="90000"/>
          </a:bodyPr>
          <a:lstStyle/>
          <a:p>
            <a:pPr algn="ctr"/>
            <a:r>
              <a:rPr lang="it-IT" dirty="0"/>
              <a:t>PER RIASSUMERE</a:t>
            </a:r>
            <a:br>
              <a:rPr lang="it-IT" dirty="0"/>
            </a:br>
            <a:r>
              <a:rPr lang="it-IT" dirty="0"/>
              <a:t>3</a:t>
            </a:r>
          </a:p>
        </p:txBody>
      </p:sp>
      <p:sp>
        <p:nvSpPr>
          <p:cNvPr id="3" name="Segnaposto contenuto 2"/>
          <p:cNvSpPr>
            <a:spLocks noGrp="1"/>
          </p:cNvSpPr>
          <p:nvPr>
            <p:ph idx="1"/>
          </p:nvPr>
        </p:nvSpPr>
        <p:spPr>
          <a:xfrm>
            <a:off x="1043492" y="2204864"/>
            <a:ext cx="6777317" cy="3960440"/>
          </a:xfrm>
        </p:spPr>
        <p:txBody>
          <a:bodyPr>
            <a:normAutofit lnSpcReduction="10000"/>
          </a:bodyPr>
          <a:lstStyle/>
          <a:p>
            <a:r>
              <a:rPr lang="it-IT" b="1" dirty="0"/>
              <a:t>Usare</a:t>
            </a:r>
            <a:r>
              <a:rPr lang="it-IT" dirty="0"/>
              <a:t> </a:t>
            </a:r>
            <a:r>
              <a:rPr lang="it-IT" b="1" dirty="0"/>
              <a:t>in modo dinamico l’errore </a:t>
            </a:r>
            <a:r>
              <a:rPr lang="it-IT" dirty="0"/>
              <a:t>come occasione straordinaria  per imparare dai propri errori;</a:t>
            </a:r>
          </a:p>
          <a:p>
            <a:r>
              <a:rPr lang="it-IT" dirty="0"/>
              <a:t>Offrire supporti, facilitazioni e promemoria del </a:t>
            </a:r>
            <a:r>
              <a:rPr lang="it-IT" i="1" dirty="0"/>
              <a:t>come si fa;</a:t>
            </a:r>
            <a:endParaRPr lang="it-IT" dirty="0"/>
          </a:p>
          <a:p>
            <a:r>
              <a:rPr lang="it-IT" dirty="0"/>
              <a:t>Sollecitare gli alunni ad accompagnare i processi cognitivi con argomentazioni, deduzioni e monitoraggio </a:t>
            </a:r>
            <a:r>
              <a:rPr lang="it-IT" b="1" dirty="0"/>
              <a:t>ad alta voce</a:t>
            </a:r>
            <a:r>
              <a:rPr lang="it-IT" dirty="0"/>
              <a:t>, ad imitazione del docente che offre i suoi stessi processi cognitivi come modello per gli alunni.</a:t>
            </a:r>
            <a:endParaRPr lang="it-IT" b="1" dirty="0"/>
          </a:p>
        </p:txBody>
      </p:sp>
      <p:sp>
        <p:nvSpPr>
          <p:cNvPr id="4" name="Segnaposto piè di pagina 3"/>
          <p:cNvSpPr>
            <a:spLocks noGrp="1"/>
          </p:cNvSpPr>
          <p:nvPr>
            <p:ph type="ftr" sz="quarter" idx="11"/>
          </p:nvPr>
        </p:nvSpPr>
        <p:spPr>
          <a:xfrm>
            <a:off x="4716016" y="5949280"/>
            <a:ext cx="3502152" cy="365125"/>
          </a:xfrm>
        </p:spPr>
        <p:txBody>
          <a:bodyPr/>
          <a:lstStyle/>
          <a:p>
            <a:r>
              <a:rPr lang="it-IT" dirty="0"/>
              <a:t>Simonetta Longo</a:t>
            </a:r>
          </a:p>
        </p:txBody>
      </p:sp>
      <p:sp>
        <p:nvSpPr>
          <p:cNvPr id="5" name="Segnaposto numero diapositiva 4"/>
          <p:cNvSpPr>
            <a:spLocks noGrp="1"/>
          </p:cNvSpPr>
          <p:nvPr>
            <p:ph type="sldNum" sz="quarter" idx="12"/>
          </p:nvPr>
        </p:nvSpPr>
        <p:spPr/>
        <p:txBody>
          <a:bodyPr/>
          <a:lstStyle/>
          <a:p>
            <a:fld id="{C489FA86-9496-4718-89CA-8774D81C088F}" type="slidenum">
              <a:rPr lang="it-IT" smtClean="0"/>
              <a:t>67</a:t>
            </a:fld>
            <a:endParaRPr lang="it-IT"/>
          </a:p>
        </p:txBody>
      </p:sp>
    </p:spTree>
    <p:extLst>
      <p:ext uri="{BB962C8B-B14F-4D97-AF65-F5344CB8AC3E}">
        <p14:creationId xmlns:p14="http://schemas.microsoft.com/office/powerpoint/2010/main" val="387621824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43608" y="836712"/>
            <a:ext cx="7024744" cy="961176"/>
          </a:xfrm>
        </p:spPr>
        <p:txBody>
          <a:bodyPr>
            <a:normAutofit/>
          </a:bodyPr>
          <a:lstStyle/>
          <a:p>
            <a:pPr algn="ctr"/>
            <a:r>
              <a:rPr lang="it-IT" sz="4800" b="1" dirty="0">
                <a:latin typeface="Algerian" pitchFamily="82" charset="0"/>
              </a:rPr>
              <a:t>THE END</a:t>
            </a:r>
          </a:p>
        </p:txBody>
      </p:sp>
      <p:pic>
        <p:nvPicPr>
          <p:cNvPr id="6" name="Segnaposto contenuto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19672" y="2060848"/>
            <a:ext cx="5819913" cy="3508375"/>
          </a:xfrm>
        </p:spPr>
      </p:pic>
      <p:sp>
        <p:nvSpPr>
          <p:cNvPr id="4" name="Segnaposto piè di pagina 3"/>
          <p:cNvSpPr>
            <a:spLocks noGrp="1"/>
          </p:cNvSpPr>
          <p:nvPr>
            <p:ph type="ftr" sz="quarter" idx="11"/>
          </p:nvPr>
        </p:nvSpPr>
        <p:spPr/>
        <p:txBody>
          <a:bodyPr/>
          <a:lstStyle/>
          <a:p>
            <a:r>
              <a:rPr lang="it-IT"/>
              <a:t>Simonetta Longo</a:t>
            </a:r>
          </a:p>
        </p:txBody>
      </p:sp>
      <p:sp>
        <p:nvSpPr>
          <p:cNvPr id="5" name="Segnaposto numero diapositiva 4"/>
          <p:cNvSpPr>
            <a:spLocks noGrp="1"/>
          </p:cNvSpPr>
          <p:nvPr>
            <p:ph type="sldNum" sz="quarter" idx="12"/>
          </p:nvPr>
        </p:nvSpPr>
        <p:spPr/>
        <p:txBody>
          <a:bodyPr/>
          <a:lstStyle/>
          <a:p>
            <a:fld id="{C489FA86-9496-4718-89CA-8774D81C088F}" type="slidenum">
              <a:rPr lang="it-IT" smtClean="0"/>
              <a:t>68</a:t>
            </a:fld>
            <a:endParaRPr lang="it-IT"/>
          </a:p>
        </p:txBody>
      </p:sp>
    </p:spTree>
    <p:extLst>
      <p:ext uri="{BB962C8B-B14F-4D97-AF65-F5344CB8AC3E}">
        <p14:creationId xmlns:p14="http://schemas.microsoft.com/office/powerpoint/2010/main" val="36516485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Universo">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Universo">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niverso">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487</TotalTime>
  <Words>2986</Words>
  <Application>Microsoft Office PowerPoint</Application>
  <PresentationFormat>Presentazione su schermo (4:3)</PresentationFormat>
  <Paragraphs>378</Paragraphs>
  <Slides>68</Slides>
  <Notes>2</Notes>
  <HiddenSlides>0</HiddenSlides>
  <MMClips>0</MMClips>
  <ScaleCrop>false</ScaleCrop>
  <HeadingPairs>
    <vt:vector size="6" baseType="variant">
      <vt:variant>
        <vt:lpstr>Caratteri utilizzati</vt:lpstr>
      </vt:variant>
      <vt:variant>
        <vt:i4>17</vt:i4>
      </vt:variant>
      <vt:variant>
        <vt:lpstr>Tema</vt:lpstr>
      </vt:variant>
      <vt:variant>
        <vt:i4>2</vt:i4>
      </vt:variant>
      <vt:variant>
        <vt:lpstr>Titoli diapositive</vt:lpstr>
      </vt:variant>
      <vt:variant>
        <vt:i4>68</vt:i4>
      </vt:variant>
    </vt:vector>
  </HeadingPairs>
  <TitlesOfParts>
    <vt:vector size="87" baseType="lpstr">
      <vt:lpstr>Algerian</vt:lpstr>
      <vt:lpstr>Arial</vt:lpstr>
      <vt:lpstr>Arial Black</vt:lpstr>
      <vt:lpstr>Arial Unicode MS</vt:lpstr>
      <vt:lpstr>Biondi</vt:lpstr>
      <vt:lpstr>Blue Highway</vt:lpstr>
      <vt:lpstr>Blue Highway Linocut</vt:lpstr>
      <vt:lpstr>Boopee</vt:lpstr>
      <vt:lpstr>Britannic Bold</vt:lpstr>
      <vt:lpstr>Calibri</vt:lpstr>
      <vt:lpstr>Century Gothic</vt:lpstr>
      <vt:lpstr>Comic Sans MS</vt:lpstr>
      <vt:lpstr>Credit Valley</vt:lpstr>
      <vt:lpstr>Euphorigenic S</vt:lpstr>
      <vt:lpstr>Franklin Gothic Book</vt:lpstr>
      <vt:lpstr>Perpetua</vt:lpstr>
      <vt:lpstr>Wingdings 2</vt:lpstr>
      <vt:lpstr>Austin</vt:lpstr>
      <vt:lpstr>Universo</vt:lpstr>
      <vt:lpstr>Riduzione del carico cognitivo estraneo in alunni con disabilità; strategie metacognitive</vt:lpstr>
      <vt:lpstr> Istruzione e architettura cognitiva della mente umana</vt:lpstr>
      <vt:lpstr>La Memoria di Lavoro</vt:lpstr>
      <vt:lpstr>Lavorare in contemporanea</vt:lpstr>
      <vt:lpstr>Apprendere </vt:lpstr>
      <vt:lpstr>La fragilità della memoria</vt:lpstr>
      <vt:lpstr>L’estensione delle informazioni</vt:lpstr>
      <vt:lpstr>Memorizzare non basta!</vt:lpstr>
      <vt:lpstr>«…di sfuggita…»</vt:lpstr>
      <vt:lpstr>«Versare» le informazioni?</vt:lpstr>
      <vt:lpstr>L’impronta biologica!</vt:lpstr>
      <vt:lpstr>E’ la competenza che  lascia tracce biologiche!!!</vt:lpstr>
      <vt:lpstr>L’apprendimento significativo</vt:lpstr>
      <vt:lpstr>Problematizzare…</vt:lpstr>
      <vt:lpstr>La plasticità cerebrale</vt:lpstr>
      <vt:lpstr>La memoria nella mente</vt:lpstr>
      <vt:lpstr>L’ENGRAMMA</vt:lpstr>
      <vt:lpstr>SUSUMU TONEWAGA, 2017</vt:lpstr>
      <vt:lpstr>Chi sa, continua a sapere… e chi non sa?</vt:lpstr>
      <vt:lpstr>Presentazione standard di PowerPoint</vt:lpstr>
      <vt:lpstr>Il carico cognitivo</vt:lpstr>
      <vt:lpstr>DIFFICOLTA’ DI APPRENDIMENTO: IL SOVRACCARICO COGNITIVO</vt:lpstr>
      <vt:lpstr>LE MODALITA’ COMPENSATIVE E DISPENSATIVE</vt:lpstr>
      <vt:lpstr>IL CARICO COGNITIVO ESTRANEO</vt:lpstr>
      <vt:lpstr>IL CARICO COGNITIVO INTRINSECO</vt:lpstr>
      <vt:lpstr>Ridurre il carico cognitivo  estraneo</vt:lpstr>
      <vt:lpstr>La saturazione cognitiva</vt:lpstr>
      <vt:lpstr>La possibilità di apprendere</vt:lpstr>
      <vt:lpstr>Presentazione standard di PowerPoint</vt:lpstr>
      <vt:lpstr>Il sovraccarico cognitivo</vt:lpstr>
      <vt:lpstr>Quali sono le integrazioni ottimali per apprendere?</vt:lpstr>
      <vt:lpstr>Quali sono le integrazioni ottimali apprendere (2)?</vt:lpstr>
      <vt:lpstr>USO DI ELEMENTI VISIVI (DIAGRAMMI, SCHEMI) </vt:lpstr>
      <vt:lpstr>I vantaggi della rappresentazione grafica</vt:lpstr>
      <vt:lpstr>Presentazione standard di PowerPoint</vt:lpstr>
      <vt:lpstr>Helplessness (l’impotenza appresa)  di Carol Dweck,  2000</vt:lpstr>
      <vt:lpstr>Il modello motivazionale dell’impotenza appresa</vt:lpstr>
      <vt:lpstr>    Le strategie metacognitive</vt:lpstr>
      <vt:lpstr>Presentazione standard di PowerPoint</vt:lpstr>
      <vt:lpstr>Presentazione standard di PowerPoint</vt:lpstr>
      <vt:lpstr>Presentazione standard di PowerPoint</vt:lpstr>
      <vt:lpstr>I processi automatici e controllati Shiffrin e Schneider 1977</vt:lpstr>
      <vt:lpstr>La “profondita’ di codifica”</vt:lpstr>
      <vt:lpstr>Presentazione standard di PowerPoint</vt:lpstr>
      <vt:lpstr>La memoria immaginativa</vt:lpstr>
      <vt:lpstr>La doppia codifica </vt:lpstr>
      <vt:lpstr>SCHEMA DI CONOSCENZA DEI VERBI CON LA DOPPIA CODIFICA</vt:lpstr>
      <vt:lpstr>STRATEGIE DI MEMORIA</vt:lpstr>
      <vt:lpstr>TECNICHE DI MEMORIA</vt:lpstr>
      <vt:lpstr>Presentazione standard di PowerPoint</vt:lpstr>
      <vt:lpstr> Per ricapitolare su: “Metacognizione e difficoltà di apprendimento”</vt:lpstr>
      <vt:lpstr>Le fasi del lavoro metacognitivo</vt:lpstr>
      <vt:lpstr>Il Sé come schema sovraordinato di memoria</vt:lpstr>
      <vt:lpstr> </vt:lpstr>
      <vt:lpstr>ORIENTARE CON CURA L’ATTENZIONE</vt:lpstr>
      <vt:lpstr>GLI INDIZI</vt:lpstr>
      <vt:lpstr>Presentazione standard di PowerPoint</vt:lpstr>
      <vt:lpstr>Lo scopo della lettura</vt:lpstr>
      <vt:lpstr>GLI APPUNTI</vt:lpstr>
      <vt:lpstr>«Più dai, meglio è» ?</vt:lpstr>
      <vt:lpstr>LA PRATICA GUIDATA</vt:lpstr>
      <vt:lpstr>Mostrare il come si fa</vt:lpstr>
      <vt:lpstr>LA SCRITTURA DI UN TESTO</vt:lpstr>
      <vt:lpstr>IL CHUNKING</vt:lpstr>
      <vt:lpstr>PER RIASSUMERE  1</vt:lpstr>
      <vt:lpstr>PER RIASSUMERE   2</vt:lpstr>
      <vt:lpstr>PER RIASSUMERE 3</vt:lpstr>
      <vt:lpstr>THE END</vt:lpstr>
    </vt:vector>
  </TitlesOfParts>
  <Company>Olidata S.p.A.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STRUMENTI E METODOLOGIE PER INDIVIDUALIZZARE, PERSONALIZZARE, COMPENSARE E DISPENSARE</dc:title>
  <dc:creator>dinico</dc:creator>
  <cp:lastModifiedBy>simonetta longo</cp:lastModifiedBy>
  <cp:revision>157</cp:revision>
  <dcterms:created xsi:type="dcterms:W3CDTF">2011-11-01T15:20:35Z</dcterms:created>
  <dcterms:modified xsi:type="dcterms:W3CDTF">2022-03-15T19:08:14Z</dcterms:modified>
</cp:coreProperties>
</file>