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4" r:id="rId4"/>
    <p:sldId id="265" r:id="rId5"/>
    <p:sldId id="266" r:id="rId6"/>
    <p:sldId id="267" r:id="rId7"/>
    <p:sldId id="268" r:id="rId8"/>
    <p:sldId id="270" r:id="rId9"/>
    <p:sldId id="271" r:id="rId10"/>
    <p:sldId id="272" r:id="rId11"/>
    <p:sldId id="273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3" r:id="rId20"/>
    <p:sldId id="284" r:id="rId21"/>
    <p:sldId id="287" r:id="rId22"/>
    <p:sldId id="288" r:id="rId23"/>
    <p:sldId id="289" r:id="rId24"/>
    <p:sldId id="290" r:id="rId25"/>
    <p:sldId id="291" r:id="rId26"/>
    <p:sldId id="293" r:id="rId27"/>
    <p:sldId id="297" r:id="rId28"/>
    <p:sldId id="298" r:id="rId29"/>
    <p:sldId id="300" r:id="rId30"/>
    <p:sldId id="301" r:id="rId31"/>
    <p:sldId id="302" r:id="rId32"/>
    <p:sldId id="303" r:id="rId33"/>
    <p:sldId id="304" r:id="rId34"/>
    <p:sldId id="305" r:id="rId35"/>
    <p:sldId id="306" r:id="rId36"/>
    <p:sldId id="307" r:id="rId37"/>
    <p:sldId id="308" r:id="rId38"/>
    <p:sldId id="309" r:id="rId39"/>
    <p:sldId id="310" r:id="rId40"/>
    <p:sldId id="311" r:id="rId41"/>
    <p:sldId id="312" r:id="rId42"/>
    <p:sldId id="313" r:id="rId43"/>
    <p:sldId id="314" r:id="rId44"/>
    <p:sldId id="315" r:id="rId45"/>
    <p:sldId id="316" r:id="rId46"/>
    <p:sldId id="317" r:id="rId47"/>
    <p:sldId id="318" r:id="rId48"/>
    <p:sldId id="319" r:id="rId49"/>
    <p:sldId id="324" r:id="rId50"/>
    <p:sldId id="320" r:id="rId51"/>
    <p:sldId id="321" r:id="rId52"/>
    <p:sldId id="322" r:id="rId53"/>
    <p:sldId id="323" r:id="rId54"/>
  </p:sldIdLst>
  <p:sldSz cx="9144000" cy="6858000" type="screen4x3"/>
  <p:notesSz cx="9144000" cy="6858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74370" y="2081910"/>
            <a:ext cx="7922259" cy="23120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766978" y="4368241"/>
            <a:ext cx="7375525" cy="940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12/16/2019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 u="heavy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12/16/2019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 u="heavy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12/16/2019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 u="heavy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12/16/2019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12/16/2019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1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07689" y="384759"/>
            <a:ext cx="1928495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 u="heavy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02437" y="2166264"/>
            <a:ext cx="8341995" cy="3867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12/16/2019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jpg"/><Relationship Id="rId5" Type="http://schemas.openxmlformats.org/officeDocument/2006/relationships/image" Target="../media/image26.png"/><Relationship Id="rId10" Type="http://schemas.openxmlformats.org/officeDocument/2006/relationships/image" Target="../media/image31.jp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image" Target="../media/image4.png"/><Relationship Id="rId16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68.png"/><Relationship Id="rId18" Type="http://schemas.openxmlformats.org/officeDocument/2006/relationships/image" Target="../media/image73.png"/><Relationship Id="rId26" Type="http://schemas.openxmlformats.org/officeDocument/2006/relationships/image" Target="../media/image81.png"/><Relationship Id="rId3" Type="http://schemas.openxmlformats.org/officeDocument/2006/relationships/image" Target="../media/image58.png"/><Relationship Id="rId21" Type="http://schemas.openxmlformats.org/officeDocument/2006/relationships/image" Target="../media/image76.png"/><Relationship Id="rId7" Type="http://schemas.openxmlformats.org/officeDocument/2006/relationships/image" Target="../media/image62.png"/><Relationship Id="rId12" Type="http://schemas.openxmlformats.org/officeDocument/2006/relationships/image" Target="../media/image67.png"/><Relationship Id="rId17" Type="http://schemas.openxmlformats.org/officeDocument/2006/relationships/image" Target="../media/image72.png"/><Relationship Id="rId25" Type="http://schemas.openxmlformats.org/officeDocument/2006/relationships/image" Target="../media/image80.png"/><Relationship Id="rId2" Type="http://schemas.openxmlformats.org/officeDocument/2006/relationships/image" Target="../media/image4.png"/><Relationship Id="rId16" Type="http://schemas.openxmlformats.org/officeDocument/2006/relationships/image" Target="../media/image71.png"/><Relationship Id="rId20" Type="http://schemas.openxmlformats.org/officeDocument/2006/relationships/image" Target="../media/image75.png"/><Relationship Id="rId29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24" Type="http://schemas.openxmlformats.org/officeDocument/2006/relationships/image" Target="../media/image79.png"/><Relationship Id="rId5" Type="http://schemas.openxmlformats.org/officeDocument/2006/relationships/image" Target="../media/image60.png"/><Relationship Id="rId15" Type="http://schemas.openxmlformats.org/officeDocument/2006/relationships/image" Target="../media/image70.png"/><Relationship Id="rId23" Type="http://schemas.openxmlformats.org/officeDocument/2006/relationships/image" Target="../media/image78.png"/><Relationship Id="rId28" Type="http://schemas.openxmlformats.org/officeDocument/2006/relationships/image" Target="../media/image83.png"/><Relationship Id="rId10" Type="http://schemas.openxmlformats.org/officeDocument/2006/relationships/image" Target="../media/image65.png"/><Relationship Id="rId19" Type="http://schemas.openxmlformats.org/officeDocument/2006/relationships/image" Target="../media/image74.png"/><Relationship Id="rId31" Type="http://schemas.openxmlformats.org/officeDocument/2006/relationships/image" Target="../media/image86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Relationship Id="rId14" Type="http://schemas.openxmlformats.org/officeDocument/2006/relationships/image" Target="../media/image69.png"/><Relationship Id="rId22" Type="http://schemas.openxmlformats.org/officeDocument/2006/relationships/image" Target="../media/image77.png"/><Relationship Id="rId27" Type="http://schemas.openxmlformats.org/officeDocument/2006/relationships/image" Target="../media/image82.png"/><Relationship Id="rId30" Type="http://schemas.openxmlformats.org/officeDocument/2006/relationships/image" Target="../media/image8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jpg"/><Relationship Id="rId4" Type="http://schemas.openxmlformats.org/officeDocument/2006/relationships/image" Target="../media/image95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43200" y="365759"/>
            <a:ext cx="3831336" cy="7863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83564" y="1628736"/>
            <a:ext cx="7559675" cy="4392930"/>
          </a:xfrm>
          <a:custGeom>
            <a:avLst/>
            <a:gdLst/>
            <a:ahLst/>
            <a:cxnLst/>
            <a:rect l="l" t="t" r="r" b="b"/>
            <a:pathLst>
              <a:path w="7559675" h="4392930">
                <a:moveTo>
                  <a:pt x="0" y="4392549"/>
                </a:moveTo>
                <a:lnTo>
                  <a:pt x="7559675" y="4392549"/>
                </a:lnTo>
                <a:lnTo>
                  <a:pt x="7559675" y="0"/>
                </a:lnTo>
                <a:lnTo>
                  <a:pt x="0" y="0"/>
                </a:lnTo>
                <a:lnTo>
                  <a:pt x="0" y="4392549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62406" y="1651507"/>
            <a:ext cx="7275830" cy="3866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4800" indent="-292100">
              <a:lnSpc>
                <a:spcPct val="100000"/>
              </a:lnSpc>
              <a:spcBef>
                <a:spcPts val="95"/>
              </a:spcBef>
              <a:buSzPct val="69642"/>
              <a:buFont typeface="Arial"/>
              <a:buChar char=""/>
              <a:tabLst>
                <a:tab pos="305435" algn="l"/>
              </a:tabLst>
            </a:pPr>
            <a:r>
              <a:rPr sz="2800" spc="65" dirty="0">
                <a:solidFill>
                  <a:srgbClr val="FFFFFF"/>
                </a:solidFill>
                <a:latin typeface="Trebuchet MS"/>
                <a:cs typeface="Trebuchet MS"/>
              </a:rPr>
              <a:t>Condizionamento Rispondente </a:t>
            </a:r>
            <a:r>
              <a:rPr sz="2800" spc="7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800" spc="-6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10" dirty="0">
                <a:solidFill>
                  <a:srgbClr val="FFFFFF"/>
                </a:solidFill>
                <a:latin typeface="Trebuchet MS"/>
                <a:cs typeface="Trebuchet MS"/>
              </a:rPr>
              <a:t>Operante</a:t>
            </a:r>
            <a:endParaRPr sz="2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FFFFFF"/>
              </a:buClr>
              <a:buFont typeface="Arial"/>
              <a:buChar char=""/>
            </a:pPr>
            <a:endParaRPr sz="2900">
              <a:latin typeface="Times New Roman"/>
              <a:cs typeface="Times New Roman"/>
            </a:endParaRPr>
          </a:p>
          <a:p>
            <a:pPr marL="304800" indent="-292100">
              <a:lnSpc>
                <a:spcPct val="100000"/>
              </a:lnSpc>
              <a:buSzPct val="69642"/>
              <a:buFont typeface="Arial"/>
              <a:buChar char=""/>
              <a:tabLst>
                <a:tab pos="305435" algn="l"/>
              </a:tabLst>
            </a:pPr>
            <a:r>
              <a:rPr sz="2800" spc="70" dirty="0">
                <a:solidFill>
                  <a:srgbClr val="FFFFFF"/>
                </a:solidFill>
                <a:latin typeface="Trebuchet MS"/>
                <a:cs typeface="Trebuchet MS"/>
              </a:rPr>
              <a:t>Contingenza </a:t>
            </a:r>
            <a:r>
              <a:rPr sz="2800" spc="10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2800" spc="-90" dirty="0">
                <a:solidFill>
                  <a:srgbClr val="FFFFFF"/>
                </a:solidFill>
                <a:latin typeface="Trebuchet MS"/>
                <a:cs typeface="Trebuchet MS"/>
              </a:rPr>
              <a:t>tre</a:t>
            </a:r>
            <a:r>
              <a:rPr sz="2800" spc="-5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10" dirty="0">
                <a:solidFill>
                  <a:srgbClr val="FFFFFF"/>
                </a:solidFill>
                <a:latin typeface="Trebuchet MS"/>
                <a:cs typeface="Trebuchet MS"/>
              </a:rPr>
              <a:t>termini</a:t>
            </a:r>
            <a:endParaRPr sz="2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FFFFFF"/>
              </a:buClr>
              <a:buFont typeface="Arial"/>
              <a:buChar char=""/>
            </a:pPr>
            <a:endParaRPr sz="2900">
              <a:latin typeface="Times New Roman"/>
              <a:cs typeface="Times New Roman"/>
            </a:endParaRPr>
          </a:p>
          <a:p>
            <a:pPr marL="304800" indent="-292100">
              <a:lnSpc>
                <a:spcPct val="100000"/>
              </a:lnSpc>
              <a:buSzPct val="69642"/>
              <a:buFont typeface="Arial"/>
              <a:buChar char=""/>
              <a:tabLst>
                <a:tab pos="305435" algn="l"/>
              </a:tabLst>
            </a:pPr>
            <a:r>
              <a:rPr sz="2800" spc="405" dirty="0">
                <a:solidFill>
                  <a:srgbClr val="FFFFFF"/>
                </a:solidFill>
                <a:latin typeface="Trebuchet MS"/>
                <a:cs typeface="Trebuchet MS"/>
              </a:rPr>
              <a:t>MO</a:t>
            </a:r>
            <a:r>
              <a:rPr sz="2800" spc="-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7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800" spc="-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40" dirty="0">
                <a:solidFill>
                  <a:srgbClr val="FFFFFF"/>
                </a:solidFill>
                <a:latin typeface="Trebuchet MS"/>
                <a:cs typeface="Trebuchet MS"/>
              </a:rPr>
              <a:t>contingenza</a:t>
            </a:r>
            <a:r>
              <a:rPr sz="2800" spc="-1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1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80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45" dirty="0">
                <a:solidFill>
                  <a:srgbClr val="FFFFFF"/>
                </a:solidFill>
                <a:latin typeface="Trebuchet MS"/>
                <a:cs typeface="Trebuchet MS"/>
              </a:rPr>
              <a:t>4</a:t>
            </a:r>
            <a:r>
              <a:rPr sz="2800" spc="-1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5" dirty="0">
                <a:solidFill>
                  <a:srgbClr val="FFFFFF"/>
                </a:solidFill>
                <a:latin typeface="Trebuchet MS"/>
                <a:cs typeface="Trebuchet MS"/>
              </a:rPr>
              <a:t>termini</a:t>
            </a:r>
            <a:endParaRPr sz="2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FFFFFF"/>
              </a:buClr>
              <a:buFont typeface="Arial"/>
              <a:buChar char=""/>
            </a:pPr>
            <a:endParaRPr sz="2900">
              <a:latin typeface="Times New Roman"/>
              <a:cs typeface="Times New Roman"/>
            </a:endParaRPr>
          </a:p>
          <a:p>
            <a:pPr marL="304800" indent="-292100">
              <a:lnSpc>
                <a:spcPct val="100000"/>
              </a:lnSpc>
              <a:buSzPct val="69642"/>
              <a:buFont typeface="Arial"/>
              <a:buChar char=""/>
              <a:tabLst>
                <a:tab pos="305435" algn="l"/>
              </a:tabLst>
            </a:pPr>
            <a:r>
              <a:rPr sz="2800" spc="40" dirty="0">
                <a:solidFill>
                  <a:srgbClr val="FFFFFF"/>
                </a:solidFill>
                <a:latin typeface="Trebuchet MS"/>
                <a:cs typeface="Trebuchet MS"/>
              </a:rPr>
              <a:t>Definire </a:t>
            </a:r>
            <a:r>
              <a:rPr sz="2800" spc="55" dirty="0">
                <a:solidFill>
                  <a:srgbClr val="FFFFFF"/>
                </a:solidFill>
                <a:latin typeface="Trebuchet MS"/>
                <a:cs typeface="Trebuchet MS"/>
              </a:rPr>
              <a:t>un</a:t>
            </a:r>
            <a:r>
              <a:rPr sz="2800" spc="-3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35" dirty="0">
                <a:solidFill>
                  <a:srgbClr val="FFFFFF"/>
                </a:solidFill>
                <a:latin typeface="Trebuchet MS"/>
                <a:cs typeface="Trebuchet MS"/>
              </a:rPr>
              <a:t>comportamento</a:t>
            </a:r>
            <a:endParaRPr sz="2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FFFFFF"/>
              </a:buClr>
              <a:buFont typeface="Arial"/>
              <a:buChar char=""/>
            </a:pPr>
            <a:endParaRPr sz="2900">
              <a:latin typeface="Times New Roman"/>
              <a:cs typeface="Times New Roman"/>
            </a:endParaRPr>
          </a:p>
          <a:p>
            <a:pPr marL="304800" indent="-292100">
              <a:lnSpc>
                <a:spcPct val="100000"/>
              </a:lnSpc>
              <a:buSzPct val="69642"/>
              <a:buFont typeface="Arial"/>
              <a:buChar char=""/>
              <a:tabLst>
                <a:tab pos="305435" algn="l"/>
              </a:tabLst>
            </a:pPr>
            <a:r>
              <a:rPr sz="2800" spc="35" dirty="0">
                <a:solidFill>
                  <a:srgbClr val="FFFFFF"/>
                </a:solidFill>
                <a:latin typeface="Trebuchet MS"/>
                <a:cs typeface="Trebuchet MS"/>
              </a:rPr>
              <a:t>Principi:</a:t>
            </a:r>
            <a:r>
              <a:rPr sz="2800" spc="-4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Trebuchet MS"/>
                <a:cs typeface="Trebuchet MS"/>
              </a:rPr>
              <a:t>Rinforzo,</a:t>
            </a:r>
            <a:r>
              <a:rPr sz="2800" spc="-4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25" dirty="0">
                <a:solidFill>
                  <a:srgbClr val="FFFFFF"/>
                </a:solidFill>
                <a:latin typeface="Trebuchet MS"/>
                <a:cs typeface="Trebuchet MS"/>
              </a:rPr>
              <a:t>punizione,</a:t>
            </a:r>
            <a:r>
              <a:rPr sz="2800" spc="-4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20" dirty="0">
                <a:solidFill>
                  <a:srgbClr val="FFFFFF"/>
                </a:solidFill>
                <a:latin typeface="Trebuchet MS"/>
                <a:cs typeface="Trebuchet MS"/>
              </a:rPr>
              <a:t>estinzione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15481"/>
            <a:ext cx="8813292" cy="6568440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</a:gra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49324" y="452627"/>
            <a:ext cx="6441948" cy="9555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46303" y="1555496"/>
            <a:ext cx="7978140" cy="5033645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12700" marR="76835">
              <a:lnSpc>
                <a:spcPct val="80000"/>
              </a:lnSpc>
              <a:spcBef>
                <a:spcPts val="840"/>
              </a:spcBef>
            </a:pPr>
            <a:r>
              <a:rPr sz="3100" spc="270" dirty="0">
                <a:solidFill>
                  <a:srgbClr val="FFFFFF"/>
                </a:solidFill>
                <a:latin typeface="Trebuchet MS"/>
                <a:cs typeface="Trebuchet MS"/>
              </a:rPr>
              <a:t>È </a:t>
            </a:r>
            <a:r>
              <a:rPr sz="3100" spc="-10" dirty="0">
                <a:solidFill>
                  <a:srgbClr val="FFFFFF"/>
                </a:solidFill>
                <a:latin typeface="Trebuchet MS"/>
                <a:cs typeface="Trebuchet MS"/>
              </a:rPr>
              <a:t>la </a:t>
            </a:r>
            <a:r>
              <a:rPr sz="3100" spc="40" dirty="0">
                <a:solidFill>
                  <a:srgbClr val="FFFFFF"/>
                </a:solidFill>
                <a:latin typeface="Trebuchet MS"/>
                <a:cs typeface="Trebuchet MS"/>
              </a:rPr>
              <a:t>modificazione </a:t>
            </a:r>
            <a:r>
              <a:rPr sz="3100" spc="30" dirty="0">
                <a:solidFill>
                  <a:srgbClr val="FFFFFF"/>
                </a:solidFill>
                <a:latin typeface="Trebuchet MS"/>
                <a:cs typeface="Trebuchet MS"/>
              </a:rPr>
              <a:t>comportamentale </a:t>
            </a:r>
            <a:r>
              <a:rPr sz="3100" spc="80" dirty="0">
                <a:solidFill>
                  <a:srgbClr val="FFFFFF"/>
                </a:solidFill>
                <a:latin typeface="Trebuchet MS"/>
                <a:cs typeface="Trebuchet MS"/>
              </a:rPr>
              <a:t>che  </a:t>
            </a:r>
            <a:r>
              <a:rPr sz="3100" spc="125" dirty="0">
                <a:solidFill>
                  <a:srgbClr val="FFFFFF"/>
                </a:solidFill>
                <a:latin typeface="Trebuchet MS"/>
                <a:cs typeface="Trebuchet MS"/>
              </a:rPr>
              <a:t>consegue </a:t>
            </a:r>
            <a:r>
              <a:rPr sz="3100" spc="-110" dirty="0">
                <a:solidFill>
                  <a:srgbClr val="FFFFFF"/>
                </a:solidFill>
                <a:latin typeface="Trebuchet MS"/>
                <a:cs typeface="Trebuchet MS"/>
              </a:rPr>
              <a:t>a, </a:t>
            </a:r>
            <a:r>
              <a:rPr sz="3100" spc="110" dirty="0">
                <a:solidFill>
                  <a:srgbClr val="FFFFFF"/>
                </a:solidFill>
                <a:latin typeface="Trebuchet MS"/>
                <a:cs typeface="Trebuchet MS"/>
              </a:rPr>
              <a:t>o </a:t>
            </a:r>
            <a:r>
              <a:rPr sz="3100" spc="85" dirty="0">
                <a:solidFill>
                  <a:srgbClr val="FFFFFF"/>
                </a:solidFill>
                <a:latin typeface="Trebuchet MS"/>
                <a:cs typeface="Trebuchet MS"/>
              </a:rPr>
              <a:t>viene </a:t>
            </a:r>
            <a:r>
              <a:rPr sz="3100" spc="-25" dirty="0">
                <a:solidFill>
                  <a:srgbClr val="FFFFFF"/>
                </a:solidFill>
                <a:latin typeface="Trebuchet MS"/>
                <a:cs typeface="Trebuchet MS"/>
              </a:rPr>
              <a:t>indotta </a:t>
            </a:r>
            <a:r>
              <a:rPr sz="3100" spc="-5" dirty="0">
                <a:solidFill>
                  <a:srgbClr val="FFFFFF"/>
                </a:solidFill>
                <a:latin typeface="Trebuchet MS"/>
                <a:cs typeface="Trebuchet MS"/>
              </a:rPr>
              <a:t>da, </a:t>
            </a:r>
            <a:r>
              <a:rPr sz="3100" spc="45" dirty="0">
                <a:solidFill>
                  <a:srgbClr val="FFFFFF"/>
                </a:solidFill>
                <a:latin typeface="Trebuchet MS"/>
                <a:cs typeface="Trebuchet MS"/>
              </a:rPr>
              <a:t>una  </a:t>
            </a:r>
            <a:r>
              <a:rPr sz="3100" spc="10" dirty="0">
                <a:solidFill>
                  <a:srgbClr val="FFFFFF"/>
                </a:solidFill>
                <a:latin typeface="Trebuchet MS"/>
                <a:cs typeface="Trebuchet MS"/>
              </a:rPr>
              <a:t>interazione </a:t>
            </a:r>
            <a:r>
              <a:rPr sz="3100" spc="90" dirty="0">
                <a:solidFill>
                  <a:srgbClr val="FFFFFF"/>
                </a:solidFill>
                <a:latin typeface="Trebuchet MS"/>
                <a:cs typeface="Trebuchet MS"/>
              </a:rPr>
              <a:t>con </a:t>
            </a:r>
            <a:r>
              <a:rPr sz="3100" spc="40" dirty="0">
                <a:solidFill>
                  <a:srgbClr val="FFFFFF"/>
                </a:solidFill>
                <a:latin typeface="Trebuchet MS"/>
                <a:cs typeface="Trebuchet MS"/>
              </a:rPr>
              <a:t>l'ambiente </a:t>
            </a:r>
            <a:r>
              <a:rPr sz="3100" spc="85" dirty="0">
                <a:solidFill>
                  <a:srgbClr val="FFFFFF"/>
                </a:solidFill>
                <a:latin typeface="Trebuchet MS"/>
                <a:cs typeface="Trebuchet MS"/>
              </a:rPr>
              <a:t>e </a:t>
            </a:r>
            <a:r>
              <a:rPr sz="3100" spc="45" dirty="0">
                <a:solidFill>
                  <a:srgbClr val="FFFFFF"/>
                </a:solidFill>
                <a:latin typeface="Trebuchet MS"/>
                <a:cs typeface="Trebuchet MS"/>
              </a:rPr>
              <a:t>ha </a:t>
            </a:r>
            <a:r>
              <a:rPr sz="3100" spc="95" dirty="0">
                <a:solidFill>
                  <a:srgbClr val="FFFFFF"/>
                </a:solidFill>
                <a:latin typeface="Trebuchet MS"/>
                <a:cs typeface="Trebuchet MS"/>
              </a:rPr>
              <a:t>come  </a:t>
            </a:r>
            <a:r>
              <a:rPr sz="3100" spc="-15" dirty="0">
                <a:solidFill>
                  <a:srgbClr val="FFFFFF"/>
                </a:solidFill>
                <a:latin typeface="Trebuchet MS"/>
                <a:cs typeface="Trebuchet MS"/>
              </a:rPr>
              <a:t>risultato </a:t>
            </a:r>
            <a:r>
              <a:rPr sz="3100" spc="80" dirty="0">
                <a:solidFill>
                  <a:srgbClr val="FFFFFF"/>
                </a:solidFill>
                <a:latin typeface="Trebuchet MS"/>
                <a:cs typeface="Trebuchet MS"/>
              </a:rPr>
              <a:t>esperienze che </a:t>
            </a:r>
            <a:r>
              <a:rPr sz="3100" spc="100" dirty="0">
                <a:solidFill>
                  <a:srgbClr val="FFFFFF"/>
                </a:solidFill>
                <a:latin typeface="Trebuchet MS"/>
                <a:cs typeface="Trebuchet MS"/>
              </a:rPr>
              <a:t>conducono </a:t>
            </a:r>
            <a:r>
              <a:rPr sz="3100" spc="25" dirty="0">
                <a:solidFill>
                  <a:srgbClr val="FFFFFF"/>
                </a:solidFill>
                <a:latin typeface="Trebuchet MS"/>
                <a:cs typeface="Trebuchet MS"/>
              </a:rPr>
              <a:t>allo  </a:t>
            </a:r>
            <a:r>
              <a:rPr sz="3100" spc="45" dirty="0">
                <a:solidFill>
                  <a:srgbClr val="FFFFFF"/>
                </a:solidFill>
                <a:latin typeface="Trebuchet MS"/>
                <a:cs typeface="Trebuchet MS"/>
              </a:rPr>
              <a:t>stabilirsi</a:t>
            </a:r>
            <a:r>
              <a:rPr sz="3100" spc="-1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100" spc="110" dirty="0">
                <a:solidFill>
                  <a:srgbClr val="FFFFFF"/>
                </a:solidFill>
                <a:latin typeface="Trebuchet MS"/>
                <a:cs typeface="Trebuchet MS"/>
              </a:rPr>
              <a:t>di</a:t>
            </a:r>
            <a:r>
              <a:rPr sz="3100" spc="-1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100" spc="50" dirty="0">
                <a:solidFill>
                  <a:srgbClr val="FFFFFF"/>
                </a:solidFill>
                <a:latin typeface="Trebuchet MS"/>
                <a:cs typeface="Trebuchet MS"/>
              </a:rPr>
              <a:t>nuove</a:t>
            </a:r>
            <a:r>
              <a:rPr sz="3100" spc="-1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100" spc="45" dirty="0">
                <a:solidFill>
                  <a:srgbClr val="FFFFFF"/>
                </a:solidFill>
                <a:latin typeface="Trebuchet MS"/>
                <a:cs typeface="Trebuchet MS"/>
              </a:rPr>
              <a:t>configurazioni</a:t>
            </a:r>
            <a:r>
              <a:rPr sz="3100" spc="-1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100" spc="110" dirty="0">
                <a:solidFill>
                  <a:srgbClr val="FFFFFF"/>
                </a:solidFill>
                <a:latin typeface="Trebuchet MS"/>
                <a:cs typeface="Trebuchet MS"/>
              </a:rPr>
              <a:t>di</a:t>
            </a:r>
            <a:r>
              <a:rPr sz="3100" spc="-1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100" spc="65" dirty="0">
                <a:solidFill>
                  <a:srgbClr val="FFFFFF"/>
                </a:solidFill>
                <a:latin typeface="Trebuchet MS"/>
                <a:cs typeface="Trebuchet MS"/>
              </a:rPr>
              <a:t>risposta  </a:t>
            </a:r>
            <a:r>
              <a:rPr sz="3100" spc="95" dirty="0">
                <a:solidFill>
                  <a:srgbClr val="FFFFFF"/>
                </a:solidFill>
                <a:latin typeface="Trebuchet MS"/>
                <a:cs typeface="Trebuchet MS"/>
              </a:rPr>
              <a:t>agli </a:t>
            </a:r>
            <a:r>
              <a:rPr sz="3100" spc="10" dirty="0">
                <a:solidFill>
                  <a:srgbClr val="FFFFFF"/>
                </a:solidFill>
                <a:latin typeface="Trebuchet MS"/>
                <a:cs typeface="Trebuchet MS"/>
              </a:rPr>
              <a:t>stimoli</a:t>
            </a:r>
            <a:r>
              <a:rPr sz="3100" spc="-409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100" spc="40" dirty="0">
                <a:solidFill>
                  <a:srgbClr val="FFFFFF"/>
                </a:solidFill>
                <a:latin typeface="Trebuchet MS"/>
                <a:cs typeface="Trebuchet MS"/>
              </a:rPr>
              <a:t>esterni</a:t>
            </a:r>
            <a:endParaRPr sz="3100">
              <a:latin typeface="Trebuchet MS"/>
              <a:cs typeface="Trebuchet MS"/>
            </a:endParaRPr>
          </a:p>
          <a:p>
            <a:pPr marL="304800" marR="481965" indent="-292100">
              <a:lnSpc>
                <a:spcPts val="2980"/>
              </a:lnSpc>
              <a:spcBef>
                <a:spcPts val="2950"/>
              </a:spcBef>
              <a:buClr>
                <a:srgbClr val="71A276"/>
              </a:buClr>
              <a:buSzPct val="69354"/>
              <a:buFont typeface="Arial"/>
              <a:buChar char=""/>
              <a:tabLst>
                <a:tab pos="305435" algn="l"/>
              </a:tabLst>
            </a:pPr>
            <a:r>
              <a:rPr sz="3100" spc="25" dirty="0">
                <a:solidFill>
                  <a:srgbClr val="FFFFFF"/>
                </a:solidFill>
                <a:latin typeface="Georgia"/>
                <a:cs typeface="Georgia"/>
              </a:rPr>
              <a:t>L’apprendimento </a:t>
            </a:r>
            <a:r>
              <a:rPr sz="3100" spc="275" dirty="0">
                <a:solidFill>
                  <a:srgbClr val="FFFFFF"/>
                </a:solidFill>
                <a:latin typeface="Georgia"/>
                <a:cs typeface="Georgia"/>
              </a:rPr>
              <a:t>è </a:t>
            </a:r>
            <a:r>
              <a:rPr sz="3100" spc="-50" dirty="0">
                <a:solidFill>
                  <a:srgbClr val="FFFFFF"/>
                </a:solidFill>
                <a:latin typeface="Georgia"/>
                <a:cs typeface="Georgia"/>
              </a:rPr>
              <a:t>un </a:t>
            </a:r>
            <a:r>
              <a:rPr sz="3100" spc="110" dirty="0">
                <a:solidFill>
                  <a:srgbClr val="FFFFFF"/>
                </a:solidFill>
                <a:latin typeface="Georgia"/>
                <a:cs typeface="Georgia"/>
              </a:rPr>
              <a:t>processo </a:t>
            </a:r>
            <a:r>
              <a:rPr sz="3100" spc="-70" dirty="0">
                <a:solidFill>
                  <a:srgbClr val="FFFFFF"/>
                </a:solidFill>
                <a:latin typeface="Georgia"/>
                <a:cs typeface="Georgia"/>
              </a:rPr>
              <a:t>unitario  </a:t>
            </a:r>
            <a:r>
              <a:rPr sz="3100" spc="80" dirty="0">
                <a:solidFill>
                  <a:srgbClr val="FFFFFF"/>
                </a:solidFill>
                <a:latin typeface="Trebuchet MS"/>
                <a:cs typeface="Trebuchet MS"/>
              </a:rPr>
              <a:t>che </a:t>
            </a:r>
            <a:r>
              <a:rPr sz="3100" spc="40" dirty="0">
                <a:solidFill>
                  <a:srgbClr val="FFFFFF"/>
                </a:solidFill>
                <a:latin typeface="Trebuchet MS"/>
                <a:cs typeface="Trebuchet MS"/>
              </a:rPr>
              <a:t>consente </a:t>
            </a:r>
            <a:r>
              <a:rPr sz="3100" dirty="0">
                <a:solidFill>
                  <a:srgbClr val="FFFFFF"/>
                </a:solidFill>
                <a:latin typeface="Trebuchet MS"/>
                <a:cs typeface="Trebuchet MS"/>
              </a:rPr>
              <a:t>la</a:t>
            </a:r>
            <a:r>
              <a:rPr sz="3100" spc="-5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100" spc="30" dirty="0">
                <a:solidFill>
                  <a:srgbClr val="FFFFFF"/>
                </a:solidFill>
                <a:latin typeface="Trebuchet MS"/>
                <a:cs typeface="Trebuchet MS"/>
              </a:rPr>
              <a:t>formazione</a:t>
            </a:r>
            <a:endParaRPr sz="3100">
              <a:latin typeface="Trebuchet MS"/>
              <a:cs typeface="Trebuchet MS"/>
            </a:endParaRPr>
          </a:p>
          <a:p>
            <a:pPr marL="304800">
              <a:lnSpc>
                <a:spcPts val="2625"/>
              </a:lnSpc>
            </a:pPr>
            <a:r>
              <a:rPr sz="3100" spc="100" dirty="0">
                <a:solidFill>
                  <a:srgbClr val="FFFFFF"/>
                </a:solidFill>
                <a:latin typeface="Georgia"/>
                <a:cs typeface="Georgia"/>
              </a:rPr>
              <a:t>dell’esperienza</a:t>
            </a:r>
            <a:r>
              <a:rPr sz="3100" spc="100" dirty="0">
                <a:solidFill>
                  <a:srgbClr val="FFFFFF"/>
                </a:solidFill>
                <a:latin typeface="Trebuchet MS"/>
                <a:cs typeface="Trebuchet MS"/>
              </a:rPr>
              <a:t>.</a:t>
            </a:r>
            <a:endParaRPr sz="3100">
              <a:latin typeface="Trebuchet MS"/>
              <a:cs typeface="Trebuchet MS"/>
            </a:endParaRPr>
          </a:p>
          <a:p>
            <a:pPr marL="304800" marR="5080" indent="-292100">
              <a:lnSpc>
                <a:spcPts val="2980"/>
              </a:lnSpc>
              <a:spcBef>
                <a:spcPts val="345"/>
              </a:spcBef>
              <a:buClr>
                <a:srgbClr val="71A276"/>
              </a:buClr>
              <a:buSzPct val="69354"/>
              <a:buFont typeface="Arial"/>
              <a:buChar char=""/>
              <a:tabLst>
                <a:tab pos="305435" algn="l"/>
              </a:tabLst>
            </a:pPr>
            <a:r>
              <a:rPr sz="3100" spc="140" dirty="0">
                <a:solidFill>
                  <a:srgbClr val="FFFFFF"/>
                </a:solidFill>
                <a:latin typeface="Trebuchet MS"/>
                <a:cs typeface="Trebuchet MS"/>
              </a:rPr>
              <a:t>Non </a:t>
            </a:r>
            <a:r>
              <a:rPr sz="3100" spc="50" dirty="0">
                <a:solidFill>
                  <a:srgbClr val="FFFFFF"/>
                </a:solidFill>
                <a:latin typeface="Trebuchet MS"/>
                <a:cs typeface="Trebuchet MS"/>
              </a:rPr>
              <a:t>esistono </a:t>
            </a:r>
            <a:r>
              <a:rPr sz="3100" spc="80" dirty="0">
                <a:solidFill>
                  <a:srgbClr val="FFFFFF"/>
                </a:solidFill>
                <a:latin typeface="Trebuchet MS"/>
                <a:cs typeface="Trebuchet MS"/>
              </a:rPr>
              <a:t>diversi </a:t>
            </a:r>
            <a:r>
              <a:rPr sz="3100" spc="-20" dirty="0">
                <a:solidFill>
                  <a:srgbClr val="FFFFFF"/>
                </a:solidFill>
                <a:latin typeface="Trebuchet MS"/>
                <a:cs typeface="Trebuchet MS"/>
              </a:rPr>
              <a:t>tipi </a:t>
            </a:r>
            <a:r>
              <a:rPr sz="3100" spc="110" dirty="0">
                <a:solidFill>
                  <a:srgbClr val="FFFFFF"/>
                </a:solidFill>
                <a:latin typeface="Trebuchet MS"/>
                <a:cs typeface="Trebuchet MS"/>
              </a:rPr>
              <a:t>di  </a:t>
            </a:r>
            <a:r>
              <a:rPr sz="3100" spc="25" dirty="0">
                <a:solidFill>
                  <a:srgbClr val="FFFFFF"/>
                </a:solidFill>
                <a:latin typeface="Trebuchet MS"/>
                <a:cs typeface="Trebuchet MS"/>
              </a:rPr>
              <a:t>apprendimento,</a:t>
            </a:r>
            <a:r>
              <a:rPr sz="3100" spc="-409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100" spc="55" dirty="0">
                <a:solidFill>
                  <a:srgbClr val="FFFFFF"/>
                </a:solidFill>
                <a:latin typeface="Trebuchet MS"/>
                <a:cs typeface="Trebuchet MS"/>
              </a:rPr>
              <a:t>ma</a:t>
            </a:r>
            <a:r>
              <a:rPr sz="3100" spc="-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100" spc="85" dirty="0">
                <a:solidFill>
                  <a:srgbClr val="FFFFFF"/>
                </a:solidFill>
                <a:latin typeface="Trebuchet MS"/>
                <a:cs typeface="Trebuchet MS"/>
              </a:rPr>
              <a:t>vi</a:t>
            </a:r>
            <a:r>
              <a:rPr sz="31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100" spc="110" dirty="0">
                <a:solidFill>
                  <a:srgbClr val="FFFFFF"/>
                </a:solidFill>
                <a:latin typeface="Trebuchet MS"/>
                <a:cs typeface="Trebuchet MS"/>
              </a:rPr>
              <a:t>sono</a:t>
            </a:r>
            <a:r>
              <a:rPr sz="3100" spc="-1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100" spc="-30" dirty="0">
                <a:solidFill>
                  <a:srgbClr val="FFFFFF"/>
                </a:solidFill>
                <a:latin typeface="Trebuchet MS"/>
                <a:cs typeface="Trebuchet MS"/>
              </a:rPr>
              <a:t>differenti</a:t>
            </a:r>
            <a:r>
              <a:rPr sz="3100" spc="-1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100" spc="105" dirty="0">
                <a:solidFill>
                  <a:srgbClr val="FFFFFF"/>
                </a:solidFill>
                <a:latin typeface="Trebuchet MS"/>
                <a:cs typeface="Trebuchet MS"/>
              </a:rPr>
              <a:t>modi  </a:t>
            </a:r>
            <a:r>
              <a:rPr sz="3100" spc="125" dirty="0">
                <a:solidFill>
                  <a:srgbClr val="FFFFFF"/>
                </a:solidFill>
                <a:latin typeface="Trebuchet MS"/>
                <a:cs typeface="Trebuchet MS"/>
              </a:rPr>
              <a:t>per</a:t>
            </a:r>
            <a:r>
              <a:rPr sz="3100" spc="-1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100" spc="-15" dirty="0">
                <a:solidFill>
                  <a:srgbClr val="FFFFFF"/>
                </a:solidFill>
                <a:latin typeface="Trebuchet MS"/>
                <a:cs typeface="Trebuchet MS"/>
              </a:rPr>
              <a:t>studiarlo.</a:t>
            </a:r>
            <a:endParaRPr sz="31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59151" y="966216"/>
            <a:ext cx="3067812" cy="51953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411729" y="980694"/>
            <a:ext cx="2962402" cy="508996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383915" y="2492882"/>
            <a:ext cx="1027430" cy="1205230"/>
          </a:xfrm>
          <a:custGeom>
            <a:avLst/>
            <a:gdLst/>
            <a:ahLst/>
            <a:cxnLst/>
            <a:rect l="l" t="t" r="r" b="b"/>
            <a:pathLst>
              <a:path w="1027429" h="1205229">
                <a:moveTo>
                  <a:pt x="855726" y="0"/>
                </a:moveTo>
                <a:lnTo>
                  <a:pt x="171069" y="0"/>
                </a:lnTo>
                <a:lnTo>
                  <a:pt x="125588" y="6110"/>
                </a:lnTo>
                <a:lnTo>
                  <a:pt x="84723" y="23358"/>
                </a:lnTo>
                <a:lnTo>
                  <a:pt x="50101" y="50117"/>
                </a:lnTo>
                <a:lnTo>
                  <a:pt x="23353" y="84760"/>
                </a:lnTo>
                <a:lnTo>
                  <a:pt x="6110" y="125662"/>
                </a:lnTo>
                <a:lnTo>
                  <a:pt x="0" y="171195"/>
                </a:lnTo>
                <a:lnTo>
                  <a:pt x="0" y="1033779"/>
                </a:lnTo>
                <a:lnTo>
                  <a:pt x="6110" y="1079260"/>
                </a:lnTo>
                <a:lnTo>
                  <a:pt x="23353" y="1120125"/>
                </a:lnTo>
                <a:lnTo>
                  <a:pt x="50101" y="1154747"/>
                </a:lnTo>
                <a:lnTo>
                  <a:pt x="84723" y="1181495"/>
                </a:lnTo>
                <a:lnTo>
                  <a:pt x="125588" y="1198738"/>
                </a:lnTo>
                <a:lnTo>
                  <a:pt x="171069" y="1204848"/>
                </a:lnTo>
                <a:lnTo>
                  <a:pt x="855726" y="1204848"/>
                </a:lnTo>
                <a:lnTo>
                  <a:pt x="901215" y="1198738"/>
                </a:lnTo>
                <a:lnTo>
                  <a:pt x="942104" y="1181495"/>
                </a:lnTo>
                <a:lnTo>
                  <a:pt x="976757" y="1154747"/>
                </a:lnTo>
                <a:lnTo>
                  <a:pt x="1003535" y="1120125"/>
                </a:lnTo>
                <a:lnTo>
                  <a:pt x="1020802" y="1079260"/>
                </a:lnTo>
                <a:lnTo>
                  <a:pt x="1026922" y="1033779"/>
                </a:lnTo>
                <a:lnTo>
                  <a:pt x="1026922" y="171195"/>
                </a:lnTo>
                <a:lnTo>
                  <a:pt x="1020802" y="125662"/>
                </a:lnTo>
                <a:lnTo>
                  <a:pt x="1003535" y="84760"/>
                </a:lnTo>
                <a:lnTo>
                  <a:pt x="976757" y="50117"/>
                </a:lnTo>
                <a:lnTo>
                  <a:pt x="942104" y="23358"/>
                </a:lnTo>
                <a:lnTo>
                  <a:pt x="901215" y="6110"/>
                </a:lnTo>
                <a:lnTo>
                  <a:pt x="855726" y="0"/>
                </a:lnTo>
                <a:close/>
              </a:path>
            </a:pathLst>
          </a:custGeom>
          <a:solidFill>
            <a:srgbClr val="DCEB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383915" y="2492882"/>
            <a:ext cx="1027430" cy="1205230"/>
          </a:xfrm>
          <a:custGeom>
            <a:avLst/>
            <a:gdLst/>
            <a:ahLst/>
            <a:cxnLst/>
            <a:rect l="l" t="t" r="r" b="b"/>
            <a:pathLst>
              <a:path w="1027429" h="1205229">
                <a:moveTo>
                  <a:pt x="0" y="171195"/>
                </a:moveTo>
                <a:lnTo>
                  <a:pt x="6110" y="125662"/>
                </a:lnTo>
                <a:lnTo>
                  <a:pt x="23353" y="84760"/>
                </a:lnTo>
                <a:lnTo>
                  <a:pt x="50101" y="50117"/>
                </a:lnTo>
                <a:lnTo>
                  <a:pt x="84723" y="23358"/>
                </a:lnTo>
                <a:lnTo>
                  <a:pt x="125588" y="6110"/>
                </a:lnTo>
                <a:lnTo>
                  <a:pt x="171069" y="0"/>
                </a:lnTo>
                <a:lnTo>
                  <a:pt x="855726" y="0"/>
                </a:lnTo>
                <a:lnTo>
                  <a:pt x="901215" y="6110"/>
                </a:lnTo>
                <a:lnTo>
                  <a:pt x="942104" y="23358"/>
                </a:lnTo>
                <a:lnTo>
                  <a:pt x="976757" y="50117"/>
                </a:lnTo>
                <a:lnTo>
                  <a:pt x="1003535" y="84760"/>
                </a:lnTo>
                <a:lnTo>
                  <a:pt x="1020802" y="125662"/>
                </a:lnTo>
                <a:lnTo>
                  <a:pt x="1026922" y="171195"/>
                </a:lnTo>
                <a:lnTo>
                  <a:pt x="1026922" y="1033779"/>
                </a:lnTo>
                <a:lnTo>
                  <a:pt x="1020802" y="1079260"/>
                </a:lnTo>
                <a:lnTo>
                  <a:pt x="1003535" y="1120125"/>
                </a:lnTo>
                <a:lnTo>
                  <a:pt x="976757" y="1154747"/>
                </a:lnTo>
                <a:lnTo>
                  <a:pt x="942104" y="1181495"/>
                </a:lnTo>
                <a:lnTo>
                  <a:pt x="901215" y="1198738"/>
                </a:lnTo>
                <a:lnTo>
                  <a:pt x="855726" y="1204848"/>
                </a:lnTo>
                <a:lnTo>
                  <a:pt x="171069" y="1204848"/>
                </a:lnTo>
                <a:lnTo>
                  <a:pt x="125588" y="1198738"/>
                </a:lnTo>
                <a:lnTo>
                  <a:pt x="84723" y="1181495"/>
                </a:lnTo>
                <a:lnTo>
                  <a:pt x="50101" y="1154747"/>
                </a:lnTo>
                <a:lnTo>
                  <a:pt x="23353" y="1120125"/>
                </a:lnTo>
                <a:lnTo>
                  <a:pt x="6110" y="1079260"/>
                </a:lnTo>
                <a:lnTo>
                  <a:pt x="0" y="1033779"/>
                </a:lnTo>
                <a:lnTo>
                  <a:pt x="0" y="171195"/>
                </a:lnTo>
                <a:close/>
              </a:path>
            </a:pathLst>
          </a:custGeom>
          <a:ln w="9525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491229" y="2985007"/>
            <a:ext cx="81280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85" dirty="0">
                <a:latin typeface="Trebuchet MS"/>
                <a:cs typeface="Trebuchet MS"/>
              </a:rPr>
              <a:t>PARADIGMI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311905" y="3573017"/>
            <a:ext cx="1160780" cy="1205230"/>
          </a:xfrm>
          <a:custGeom>
            <a:avLst/>
            <a:gdLst/>
            <a:ahLst/>
            <a:cxnLst/>
            <a:rect l="l" t="t" r="r" b="b"/>
            <a:pathLst>
              <a:path w="1160779" h="1205229">
                <a:moveTo>
                  <a:pt x="967105" y="0"/>
                </a:moveTo>
                <a:lnTo>
                  <a:pt x="193421" y="0"/>
                </a:lnTo>
                <a:lnTo>
                  <a:pt x="149036" y="5109"/>
                </a:lnTo>
                <a:lnTo>
                  <a:pt x="108311" y="19662"/>
                </a:lnTo>
                <a:lnTo>
                  <a:pt x="72399" y="42497"/>
                </a:lnTo>
                <a:lnTo>
                  <a:pt x="42457" y="72452"/>
                </a:lnTo>
                <a:lnTo>
                  <a:pt x="19640" y="108366"/>
                </a:lnTo>
                <a:lnTo>
                  <a:pt x="5102" y="149076"/>
                </a:lnTo>
                <a:lnTo>
                  <a:pt x="0" y="193421"/>
                </a:lnTo>
                <a:lnTo>
                  <a:pt x="0" y="1011428"/>
                </a:lnTo>
                <a:lnTo>
                  <a:pt x="5102" y="1055772"/>
                </a:lnTo>
                <a:lnTo>
                  <a:pt x="19640" y="1096482"/>
                </a:lnTo>
                <a:lnTo>
                  <a:pt x="42457" y="1132396"/>
                </a:lnTo>
                <a:lnTo>
                  <a:pt x="72399" y="1162351"/>
                </a:lnTo>
                <a:lnTo>
                  <a:pt x="108311" y="1185186"/>
                </a:lnTo>
                <a:lnTo>
                  <a:pt x="149036" y="1199739"/>
                </a:lnTo>
                <a:lnTo>
                  <a:pt x="193421" y="1204849"/>
                </a:lnTo>
                <a:lnTo>
                  <a:pt x="967105" y="1204849"/>
                </a:lnTo>
                <a:lnTo>
                  <a:pt x="1011449" y="1199739"/>
                </a:lnTo>
                <a:lnTo>
                  <a:pt x="1052159" y="1185186"/>
                </a:lnTo>
                <a:lnTo>
                  <a:pt x="1088073" y="1162351"/>
                </a:lnTo>
                <a:lnTo>
                  <a:pt x="1118028" y="1132396"/>
                </a:lnTo>
                <a:lnTo>
                  <a:pt x="1140863" y="1096482"/>
                </a:lnTo>
                <a:lnTo>
                  <a:pt x="1155416" y="1055772"/>
                </a:lnTo>
                <a:lnTo>
                  <a:pt x="1160526" y="1011428"/>
                </a:lnTo>
                <a:lnTo>
                  <a:pt x="1160526" y="193421"/>
                </a:lnTo>
                <a:lnTo>
                  <a:pt x="1155416" y="149076"/>
                </a:lnTo>
                <a:lnTo>
                  <a:pt x="1140863" y="108366"/>
                </a:lnTo>
                <a:lnTo>
                  <a:pt x="1118028" y="72452"/>
                </a:lnTo>
                <a:lnTo>
                  <a:pt x="1088073" y="42497"/>
                </a:lnTo>
                <a:lnTo>
                  <a:pt x="1052159" y="19662"/>
                </a:lnTo>
                <a:lnTo>
                  <a:pt x="1011449" y="5109"/>
                </a:lnTo>
                <a:lnTo>
                  <a:pt x="967105" y="0"/>
                </a:lnTo>
                <a:close/>
              </a:path>
            </a:pathLst>
          </a:custGeom>
          <a:solidFill>
            <a:srgbClr val="F0D3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311905" y="3573017"/>
            <a:ext cx="1160780" cy="1205230"/>
          </a:xfrm>
          <a:custGeom>
            <a:avLst/>
            <a:gdLst/>
            <a:ahLst/>
            <a:cxnLst/>
            <a:rect l="l" t="t" r="r" b="b"/>
            <a:pathLst>
              <a:path w="1160779" h="1205229">
                <a:moveTo>
                  <a:pt x="0" y="193421"/>
                </a:moveTo>
                <a:lnTo>
                  <a:pt x="5102" y="149076"/>
                </a:lnTo>
                <a:lnTo>
                  <a:pt x="19640" y="108366"/>
                </a:lnTo>
                <a:lnTo>
                  <a:pt x="42457" y="72452"/>
                </a:lnTo>
                <a:lnTo>
                  <a:pt x="72399" y="42497"/>
                </a:lnTo>
                <a:lnTo>
                  <a:pt x="108311" y="19662"/>
                </a:lnTo>
                <a:lnTo>
                  <a:pt x="149036" y="5109"/>
                </a:lnTo>
                <a:lnTo>
                  <a:pt x="193421" y="0"/>
                </a:lnTo>
                <a:lnTo>
                  <a:pt x="967105" y="0"/>
                </a:lnTo>
                <a:lnTo>
                  <a:pt x="1011449" y="5109"/>
                </a:lnTo>
                <a:lnTo>
                  <a:pt x="1052159" y="19662"/>
                </a:lnTo>
                <a:lnTo>
                  <a:pt x="1088073" y="42497"/>
                </a:lnTo>
                <a:lnTo>
                  <a:pt x="1118028" y="72452"/>
                </a:lnTo>
                <a:lnTo>
                  <a:pt x="1140863" y="108366"/>
                </a:lnTo>
                <a:lnTo>
                  <a:pt x="1155416" y="149076"/>
                </a:lnTo>
                <a:lnTo>
                  <a:pt x="1160526" y="193421"/>
                </a:lnTo>
                <a:lnTo>
                  <a:pt x="1160526" y="1011428"/>
                </a:lnTo>
                <a:lnTo>
                  <a:pt x="1155416" y="1055772"/>
                </a:lnTo>
                <a:lnTo>
                  <a:pt x="1140863" y="1096482"/>
                </a:lnTo>
                <a:lnTo>
                  <a:pt x="1118028" y="1132396"/>
                </a:lnTo>
                <a:lnTo>
                  <a:pt x="1088073" y="1162351"/>
                </a:lnTo>
                <a:lnTo>
                  <a:pt x="1052159" y="1185186"/>
                </a:lnTo>
                <a:lnTo>
                  <a:pt x="1011449" y="1199739"/>
                </a:lnTo>
                <a:lnTo>
                  <a:pt x="967105" y="1204849"/>
                </a:lnTo>
                <a:lnTo>
                  <a:pt x="193421" y="1204849"/>
                </a:lnTo>
                <a:lnTo>
                  <a:pt x="149036" y="1199739"/>
                </a:lnTo>
                <a:lnTo>
                  <a:pt x="108311" y="1185186"/>
                </a:lnTo>
                <a:lnTo>
                  <a:pt x="72399" y="1162351"/>
                </a:lnTo>
                <a:lnTo>
                  <a:pt x="42457" y="1132396"/>
                </a:lnTo>
                <a:lnTo>
                  <a:pt x="19640" y="1096482"/>
                </a:lnTo>
                <a:lnTo>
                  <a:pt x="5102" y="1055772"/>
                </a:lnTo>
                <a:lnTo>
                  <a:pt x="0" y="1011428"/>
                </a:lnTo>
                <a:lnTo>
                  <a:pt x="0" y="193421"/>
                </a:lnTo>
                <a:close/>
              </a:path>
            </a:pathLst>
          </a:custGeom>
          <a:ln w="9525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585717" y="4065523"/>
            <a:ext cx="61150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latin typeface="Trebuchet MS"/>
                <a:cs typeface="Trebuchet MS"/>
              </a:rPr>
              <a:t>P</a:t>
            </a:r>
            <a:r>
              <a:rPr sz="1100" spc="25" dirty="0">
                <a:latin typeface="Trebuchet MS"/>
                <a:cs typeface="Trebuchet MS"/>
              </a:rPr>
              <a:t>R</a:t>
            </a:r>
            <a:r>
              <a:rPr sz="1100" spc="85" dirty="0">
                <a:latin typeface="Trebuchet MS"/>
                <a:cs typeface="Trebuchet MS"/>
              </a:rPr>
              <a:t>INCI</a:t>
            </a:r>
            <a:r>
              <a:rPr sz="1100" spc="15" dirty="0">
                <a:latin typeface="Trebuchet MS"/>
                <a:cs typeface="Trebuchet MS"/>
              </a:rPr>
              <a:t>P</a:t>
            </a:r>
            <a:r>
              <a:rPr sz="1100" spc="35" dirty="0">
                <a:latin typeface="Trebuchet MS"/>
                <a:cs typeface="Trebuchet MS"/>
              </a:rPr>
              <a:t>I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167888" y="4725161"/>
            <a:ext cx="1531620" cy="1205230"/>
          </a:xfrm>
          <a:custGeom>
            <a:avLst/>
            <a:gdLst/>
            <a:ahLst/>
            <a:cxnLst/>
            <a:rect l="l" t="t" r="r" b="b"/>
            <a:pathLst>
              <a:path w="1531620" h="1205229">
                <a:moveTo>
                  <a:pt x="1330325" y="0"/>
                </a:moveTo>
                <a:lnTo>
                  <a:pt x="200787" y="0"/>
                </a:lnTo>
                <a:lnTo>
                  <a:pt x="154754" y="5304"/>
                </a:lnTo>
                <a:lnTo>
                  <a:pt x="112494" y="20411"/>
                </a:lnTo>
                <a:lnTo>
                  <a:pt x="75213" y="44117"/>
                </a:lnTo>
                <a:lnTo>
                  <a:pt x="44117" y="75213"/>
                </a:lnTo>
                <a:lnTo>
                  <a:pt x="20411" y="112494"/>
                </a:lnTo>
                <a:lnTo>
                  <a:pt x="5304" y="154754"/>
                </a:lnTo>
                <a:lnTo>
                  <a:pt x="0" y="200787"/>
                </a:lnTo>
                <a:lnTo>
                  <a:pt x="0" y="1004036"/>
                </a:lnTo>
                <a:lnTo>
                  <a:pt x="5304" y="1050082"/>
                </a:lnTo>
                <a:lnTo>
                  <a:pt x="20411" y="1092352"/>
                </a:lnTo>
                <a:lnTo>
                  <a:pt x="44117" y="1129640"/>
                </a:lnTo>
                <a:lnTo>
                  <a:pt x="75213" y="1160741"/>
                </a:lnTo>
                <a:lnTo>
                  <a:pt x="112494" y="1184448"/>
                </a:lnTo>
                <a:lnTo>
                  <a:pt x="154754" y="1199557"/>
                </a:lnTo>
                <a:lnTo>
                  <a:pt x="200787" y="1204861"/>
                </a:lnTo>
                <a:lnTo>
                  <a:pt x="1330325" y="1204861"/>
                </a:lnTo>
                <a:lnTo>
                  <a:pt x="1376404" y="1199557"/>
                </a:lnTo>
                <a:lnTo>
                  <a:pt x="1418697" y="1184448"/>
                </a:lnTo>
                <a:lnTo>
                  <a:pt x="1456001" y="1160741"/>
                </a:lnTo>
                <a:lnTo>
                  <a:pt x="1487111" y="1129640"/>
                </a:lnTo>
                <a:lnTo>
                  <a:pt x="1510824" y="1092352"/>
                </a:lnTo>
                <a:lnTo>
                  <a:pt x="1525934" y="1050082"/>
                </a:lnTo>
                <a:lnTo>
                  <a:pt x="1531239" y="1004036"/>
                </a:lnTo>
                <a:lnTo>
                  <a:pt x="1531239" y="200787"/>
                </a:lnTo>
                <a:lnTo>
                  <a:pt x="1525934" y="154754"/>
                </a:lnTo>
                <a:lnTo>
                  <a:pt x="1510824" y="112494"/>
                </a:lnTo>
                <a:lnTo>
                  <a:pt x="1487111" y="75213"/>
                </a:lnTo>
                <a:lnTo>
                  <a:pt x="1456001" y="44117"/>
                </a:lnTo>
                <a:lnTo>
                  <a:pt x="1418697" y="20411"/>
                </a:lnTo>
                <a:lnTo>
                  <a:pt x="1376404" y="5304"/>
                </a:lnTo>
                <a:lnTo>
                  <a:pt x="1330325" y="0"/>
                </a:lnTo>
                <a:close/>
              </a:path>
            </a:pathLst>
          </a:custGeom>
          <a:solidFill>
            <a:srgbClr val="E6E4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167888" y="4725161"/>
            <a:ext cx="1531620" cy="1205230"/>
          </a:xfrm>
          <a:custGeom>
            <a:avLst/>
            <a:gdLst/>
            <a:ahLst/>
            <a:cxnLst/>
            <a:rect l="l" t="t" r="r" b="b"/>
            <a:pathLst>
              <a:path w="1531620" h="1205229">
                <a:moveTo>
                  <a:pt x="0" y="200787"/>
                </a:moveTo>
                <a:lnTo>
                  <a:pt x="5304" y="154754"/>
                </a:lnTo>
                <a:lnTo>
                  <a:pt x="20411" y="112494"/>
                </a:lnTo>
                <a:lnTo>
                  <a:pt x="44117" y="75213"/>
                </a:lnTo>
                <a:lnTo>
                  <a:pt x="75213" y="44117"/>
                </a:lnTo>
                <a:lnTo>
                  <a:pt x="112494" y="20411"/>
                </a:lnTo>
                <a:lnTo>
                  <a:pt x="154754" y="5304"/>
                </a:lnTo>
                <a:lnTo>
                  <a:pt x="200787" y="0"/>
                </a:lnTo>
                <a:lnTo>
                  <a:pt x="1330325" y="0"/>
                </a:lnTo>
                <a:lnTo>
                  <a:pt x="1376404" y="5304"/>
                </a:lnTo>
                <a:lnTo>
                  <a:pt x="1418697" y="20411"/>
                </a:lnTo>
                <a:lnTo>
                  <a:pt x="1456001" y="44117"/>
                </a:lnTo>
                <a:lnTo>
                  <a:pt x="1487111" y="75213"/>
                </a:lnTo>
                <a:lnTo>
                  <a:pt x="1510824" y="112494"/>
                </a:lnTo>
                <a:lnTo>
                  <a:pt x="1525934" y="154754"/>
                </a:lnTo>
                <a:lnTo>
                  <a:pt x="1531239" y="200787"/>
                </a:lnTo>
                <a:lnTo>
                  <a:pt x="1531239" y="1004036"/>
                </a:lnTo>
                <a:lnTo>
                  <a:pt x="1525934" y="1050082"/>
                </a:lnTo>
                <a:lnTo>
                  <a:pt x="1510824" y="1092352"/>
                </a:lnTo>
                <a:lnTo>
                  <a:pt x="1487111" y="1129640"/>
                </a:lnTo>
                <a:lnTo>
                  <a:pt x="1456001" y="1160741"/>
                </a:lnTo>
                <a:lnTo>
                  <a:pt x="1418697" y="1184448"/>
                </a:lnTo>
                <a:lnTo>
                  <a:pt x="1376404" y="1199557"/>
                </a:lnTo>
                <a:lnTo>
                  <a:pt x="1330325" y="1204861"/>
                </a:lnTo>
                <a:lnTo>
                  <a:pt x="200787" y="1204861"/>
                </a:lnTo>
                <a:lnTo>
                  <a:pt x="154754" y="1199557"/>
                </a:lnTo>
                <a:lnTo>
                  <a:pt x="112494" y="1184448"/>
                </a:lnTo>
                <a:lnTo>
                  <a:pt x="75213" y="1160741"/>
                </a:lnTo>
                <a:lnTo>
                  <a:pt x="44117" y="1129640"/>
                </a:lnTo>
                <a:lnTo>
                  <a:pt x="20411" y="1092352"/>
                </a:lnTo>
                <a:lnTo>
                  <a:pt x="5304" y="1050082"/>
                </a:lnTo>
                <a:lnTo>
                  <a:pt x="0" y="1004036"/>
                </a:lnTo>
                <a:lnTo>
                  <a:pt x="0" y="200787"/>
                </a:lnTo>
                <a:close/>
              </a:path>
            </a:pathLst>
          </a:custGeom>
          <a:ln w="9525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474465" y="5143880"/>
            <a:ext cx="917575" cy="34163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 marR="5080" indent="25400">
              <a:lnSpc>
                <a:spcPts val="1160"/>
              </a:lnSpc>
              <a:spcBef>
                <a:spcPts val="275"/>
              </a:spcBef>
            </a:pPr>
            <a:r>
              <a:rPr sz="1100" spc="80" dirty="0">
                <a:latin typeface="Trebuchet MS"/>
                <a:cs typeface="Trebuchet MS"/>
              </a:rPr>
              <a:t>PROCEDURE  </a:t>
            </a:r>
            <a:r>
              <a:rPr sz="1100" spc="45" dirty="0">
                <a:latin typeface="Trebuchet MS"/>
                <a:cs typeface="Trebuchet MS"/>
              </a:rPr>
              <a:t>AP</a:t>
            </a:r>
            <a:r>
              <a:rPr sz="1100" spc="50" dirty="0">
                <a:latin typeface="Trebuchet MS"/>
                <a:cs typeface="Trebuchet MS"/>
              </a:rPr>
              <a:t>P</a:t>
            </a:r>
            <a:r>
              <a:rPr sz="1100" spc="75" dirty="0">
                <a:latin typeface="Trebuchet MS"/>
                <a:cs typeface="Trebuchet MS"/>
              </a:rPr>
              <a:t>LIC</a:t>
            </a:r>
            <a:r>
              <a:rPr sz="1100" spc="70" dirty="0">
                <a:latin typeface="Trebuchet MS"/>
                <a:cs typeface="Trebuchet MS"/>
              </a:rPr>
              <a:t>ATIVE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993392" y="1208532"/>
            <a:ext cx="3717035" cy="94640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054351" y="1170432"/>
            <a:ext cx="3671316" cy="9296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051685" y="1228051"/>
            <a:ext cx="3600450" cy="830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051685" y="1228051"/>
            <a:ext cx="3600450" cy="831215"/>
          </a:xfrm>
          <a:custGeom>
            <a:avLst/>
            <a:gdLst/>
            <a:ahLst/>
            <a:cxnLst/>
            <a:rect l="l" t="t" r="r" b="b"/>
            <a:pathLst>
              <a:path w="3600450" h="831214">
                <a:moveTo>
                  <a:pt x="0" y="830999"/>
                </a:moveTo>
                <a:lnTo>
                  <a:pt x="3600450" y="830999"/>
                </a:lnTo>
                <a:lnTo>
                  <a:pt x="3600450" y="0"/>
                </a:lnTo>
                <a:lnTo>
                  <a:pt x="0" y="0"/>
                </a:lnTo>
                <a:lnTo>
                  <a:pt x="0" y="830999"/>
                </a:lnTo>
                <a:close/>
              </a:path>
            </a:pathLst>
          </a:custGeom>
          <a:ln w="9525">
            <a:solidFill>
              <a:srgbClr val="9FB8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2056447" y="1254633"/>
            <a:ext cx="359092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3679" marR="226695" indent="561975">
              <a:lnSpc>
                <a:spcPct val="100000"/>
              </a:lnSpc>
              <a:spcBef>
                <a:spcPts val="100"/>
              </a:spcBef>
            </a:pPr>
            <a:r>
              <a:rPr sz="2400" u="none" spc="-135" dirty="0">
                <a:latin typeface="Georgia"/>
                <a:cs typeface="Georgia"/>
              </a:rPr>
              <a:t>ANALISI </a:t>
            </a:r>
            <a:r>
              <a:rPr sz="2400" u="none" spc="-105" dirty="0">
                <a:latin typeface="Georgia"/>
                <a:cs typeface="Georgia"/>
              </a:rPr>
              <a:t>DEL  </a:t>
            </a:r>
            <a:r>
              <a:rPr sz="2400" u="none" spc="50" dirty="0">
                <a:latin typeface="Georgia"/>
                <a:cs typeface="Georgia"/>
              </a:rPr>
              <a:t>COM</a:t>
            </a:r>
            <a:r>
              <a:rPr sz="2400" u="none" spc="30" dirty="0">
                <a:latin typeface="Georgia"/>
                <a:cs typeface="Georgia"/>
              </a:rPr>
              <a:t>P</a:t>
            </a:r>
            <a:r>
              <a:rPr sz="2400" u="none" spc="-45" dirty="0">
                <a:latin typeface="Georgia"/>
                <a:cs typeface="Georgia"/>
              </a:rPr>
              <a:t>O</a:t>
            </a:r>
            <a:r>
              <a:rPr sz="2400" u="none" spc="-105" dirty="0">
                <a:latin typeface="Georgia"/>
                <a:cs typeface="Georgia"/>
              </a:rPr>
              <a:t>R</a:t>
            </a:r>
            <a:r>
              <a:rPr sz="2400" u="none" spc="-100" dirty="0">
                <a:latin typeface="Georgia"/>
                <a:cs typeface="Georgia"/>
              </a:rPr>
              <a:t>T</a:t>
            </a:r>
            <a:r>
              <a:rPr sz="2400" u="none" spc="-95" dirty="0">
                <a:latin typeface="Georgia"/>
                <a:cs typeface="Georgia"/>
              </a:rPr>
              <a:t>AME</a:t>
            </a:r>
            <a:r>
              <a:rPr sz="2400" u="none" spc="-105" dirty="0">
                <a:latin typeface="Georgia"/>
                <a:cs typeface="Georgia"/>
              </a:rPr>
              <a:t>N</a:t>
            </a:r>
            <a:r>
              <a:rPr sz="2400" u="none" spc="-85" dirty="0">
                <a:latin typeface="Georgia"/>
                <a:cs typeface="Georgia"/>
              </a:rPr>
              <a:t>T</a:t>
            </a:r>
            <a:r>
              <a:rPr sz="2400" u="none" spc="80" dirty="0">
                <a:latin typeface="Georgia"/>
                <a:cs typeface="Georgia"/>
              </a:rPr>
              <a:t>O</a:t>
            </a:r>
            <a:endParaRPr sz="2400">
              <a:latin typeface="Georgia"/>
              <a:cs typeface="Georg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382011" y="452627"/>
            <a:ext cx="4576572" cy="9555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35940" y="1603374"/>
            <a:ext cx="8056245" cy="41167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4800" indent="-292100">
              <a:lnSpc>
                <a:spcPts val="2375"/>
              </a:lnSpc>
              <a:spcBef>
                <a:spcPts val="95"/>
              </a:spcBef>
              <a:buClr>
                <a:srgbClr val="71A276"/>
              </a:buClr>
              <a:buSzPct val="68181"/>
              <a:buFont typeface="Arial"/>
              <a:buChar char=""/>
              <a:tabLst>
                <a:tab pos="305435" algn="l"/>
              </a:tabLst>
            </a:pPr>
            <a:r>
              <a:rPr sz="2200" spc="25" dirty="0">
                <a:solidFill>
                  <a:srgbClr val="FFFFFF"/>
                </a:solidFill>
                <a:latin typeface="Trebuchet MS"/>
                <a:cs typeface="Trebuchet MS"/>
              </a:rPr>
              <a:t>studiano </a:t>
            </a:r>
            <a:r>
              <a:rPr sz="2200" spc="10" dirty="0">
                <a:solidFill>
                  <a:srgbClr val="FFFFFF"/>
                </a:solidFill>
                <a:latin typeface="Trebuchet MS"/>
                <a:cs typeface="Trebuchet MS"/>
              </a:rPr>
              <a:t>i </a:t>
            </a:r>
            <a:r>
              <a:rPr sz="2200" i="1" spc="10" dirty="0">
                <a:solidFill>
                  <a:srgbClr val="FFFFFF"/>
                </a:solidFill>
                <a:latin typeface="Georgia"/>
                <a:cs typeface="Georgia"/>
              </a:rPr>
              <a:t>processi </a:t>
            </a:r>
            <a:r>
              <a:rPr sz="2200" spc="50" dirty="0">
                <a:solidFill>
                  <a:srgbClr val="FFFFFF"/>
                </a:solidFill>
                <a:latin typeface="Georgia"/>
                <a:cs typeface="Georgia"/>
              </a:rPr>
              <a:t>dell’apprendimento </a:t>
            </a:r>
            <a:r>
              <a:rPr sz="2200" spc="65" dirty="0">
                <a:solidFill>
                  <a:srgbClr val="FFFFFF"/>
                </a:solidFill>
                <a:latin typeface="Georgia"/>
                <a:cs typeface="Georgia"/>
              </a:rPr>
              <a:t>compiendo</a:t>
            </a:r>
            <a:r>
              <a:rPr sz="2200" spc="-15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2200" spc="50" dirty="0">
                <a:solidFill>
                  <a:srgbClr val="FFFFFF"/>
                </a:solidFill>
                <a:latin typeface="Georgia"/>
                <a:cs typeface="Georgia"/>
              </a:rPr>
              <a:t>alcune</a:t>
            </a:r>
            <a:endParaRPr sz="2200">
              <a:latin typeface="Georgia"/>
              <a:cs typeface="Georgia"/>
            </a:endParaRPr>
          </a:p>
          <a:p>
            <a:pPr marL="304800">
              <a:lnSpc>
                <a:spcPts val="2375"/>
              </a:lnSpc>
            </a:pPr>
            <a:r>
              <a:rPr sz="2200" i="1" spc="-25" dirty="0">
                <a:solidFill>
                  <a:srgbClr val="FFFFFF"/>
                </a:solidFill>
                <a:latin typeface="Georgia"/>
                <a:cs typeface="Georgia"/>
              </a:rPr>
              <a:t>operazioni</a:t>
            </a:r>
            <a:r>
              <a:rPr sz="2200" i="1" spc="-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2200" i="1" spc="-30" dirty="0">
                <a:solidFill>
                  <a:srgbClr val="FFFFFF"/>
                </a:solidFill>
                <a:latin typeface="Georgia"/>
                <a:cs typeface="Georgia"/>
              </a:rPr>
              <a:t>sperimentali</a:t>
            </a:r>
            <a:r>
              <a:rPr sz="2200" spc="-30" dirty="0">
                <a:solidFill>
                  <a:srgbClr val="FFFFFF"/>
                </a:solidFill>
                <a:latin typeface="Trebuchet MS"/>
                <a:cs typeface="Trebuchet MS"/>
              </a:rPr>
              <a:t>.</a:t>
            </a:r>
            <a:endParaRPr sz="2200">
              <a:latin typeface="Trebuchet MS"/>
              <a:cs typeface="Trebuchet MS"/>
            </a:endParaRPr>
          </a:p>
          <a:p>
            <a:pPr marL="304800" marR="255270" indent="-292100">
              <a:lnSpc>
                <a:spcPct val="80000"/>
              </a:lnSpc>
              <a:spcBef>
                <a:spcPts val="2110"/>
              </a:spcBef>
              <a:buClr>
                <a:srgbClr val="71A276"/>
              </a:buClr>
              <a:buSzPct val="68181"/>
              <a:buFont typeface="Arial"/>
              <a:buChar char=""/>
              <a:tabLst>
                <a:tab pos="305435" algn="l"/>
              </a:tabLst>
            </a:pPr>
            <a:r>
              <a:rPr sz="2200" spc="65" dirty="0">
                <a:solidFill>
                  <a:srgbClr val="FFFFFF"/>
                </a:solidFill>
                <a:latin typeface="Trebuchet MS"/>
                <a:cs typeface="Trebuchet MS"/>
              </a:rPr>
              <a:t>producono </a:t>
            </a:r>
            <a:r>
              <a:rPr sz="2200" spc="35" dirty="0">
                <a:solidFill>
                  <a:srgbClr val="FFFFFF"/>
                </a:solidFill>
                <a:latin typeface="Trebuchet MS"/>
                <a:cs typeface="Trebuchet MS"/>
              </a:rPr>
              <a:t>specifiche </a:t>
            </a:r>
            <a:r>
              <a:rPr sz="2200" spc="20" dirty="0">
                <a:solidFill>
                  <a:srgbClr val="FFFFFF"/>
                </a:solidFill>
                <a:latin typeface="Trebuchet MS"/>
                <a:cs typeface="Trebuchet MS"/>
              </a:rPr>
              <a:t>modificazioni </a:t>
            </a:r>
            <a:r>
              <a:rPr sz="2200" spc="65" dirty="0">
                <a:solidFill>
                  <a:srgbClr val="FFFFFF"/>
                </a:solidFill>
                <a:latin typeface="Trebuchet MS"/>
                <a:cs typeface="Trebuchet MS"/>
              </a:rPr>
              <a:t>del </a:t>
            </a:r>
            <a:r>
              <a:rPr sz="2200" spc="25" dirty="0">
                <a:solidFill>
                  <a:srgbClr val="FFFFFF"/>
                </a:solidFill>
                <a:latin typeface="Trebuchet MS"/>
                <a:cs typeface="Trebuchet MS"/>
              </a:rPr>
              <a:t>comportamento </a:t>
            </a:r>
            <a:r>
              <a:rPr sz="2200" spc="-345" dirty="0">
                <a:solidFill>
                  <a:srgbClr val="FFFFFF"/>
                </a:solidFill>
                <a:latin typeface="Trebuchet MS"/>
                <a:cs typeface="Trebuchet MS"/>
              </a:rPr>
              <a:t>in  </a:t>
            </a:r>
            <a:r>
              <a:rPr sz="2200" spc="5" dirty="0">
                <a:solidFill>
                  <a:srgbClr val="FFFFFF"/>
                </a:solidFill>
                <a:latin typeface="Trebuchet MS"/>
                <a:cs typeface="Trebuchet MS"/>
              </a:rPr>
              <a:t>funzione</a:t>
            </a:r>
            <a:r>
              <a:rPr sz="22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80" dirty="0">
                <a:solidFill>
                  <a:srgbClr val="FFFFFF"/>
                </a:solidFill>
                <a:latin typeface="Trebuchet MS"/>
                <a:cs typeface="Trebuchet MS"/>
              </a:rPr>
              <a:t>di</a:t>
            </a:r>
            <a:r>
              <a:rPr sz="22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60" dirty="0">
                <a:solidFill>
                  <a:srgbClr val="FFFFFF"/>
                </a:solidFill>
                <a:latin typeface="Trebuchet MS"/>
                <a:cs typeface="Trebuchet MS"/>
              </a:rPr>
              <a:t>diverse</a:t>
            </a:r>
            <a:r>
              <a:rPr sz="2200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45" dirty="0">
                <a:solidFill>
                  <a:srgbClr val="FFFFFF"/>
                </a:solidFill>
                <a:latin typeface="Trebuchet MS"/>
                <a:cs typeface="Trebuchet MS"/>
              </a:rPr>
              <a:t>classi</a:t>
            </a:r>
            <a:r>
              <a:rPr sz="22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80" dirty="0">
                <a:solidFill>
                  <a:srgbClr val="FFFFFF"/>
                </a:solidFill>
                <a:latin typeface="Trebuchet MS"/>
                <a:cs typeface="Trebuchet MS"/>
              </a:rPr>
              <a:t>di</a:t>
            </a:r>
            <a:r>
              <a:rPr sz="22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20" dirty="0">
                <a:solidFill>
                  <a:srgbClr val="FFFFFF"/>
                </a:solidFill>
                <a:latin typeface="Trebuchet MS"/>
                <a:cs typeface="Trebuchet MS"/>
              </a:rPr>
              <a:t>variabili.</a:t>
            </a:r>
            <a:endParaRPr sz="2200">
              <a:latin typeface="Trebuchet MS"/>
              <a:cs typeface="Trebuchet MS"/>
            </a:endParaRPr>
          </a:p>
          <a:p>
            <a:pPr marL="304800" indent="-292100">
              <a:lnSpc>
                <a:spcPts val="2375"/>
              </a:lnSpc>
              <a:spcBef>
                <a:spcPts val="1585"/>
              </a:spcBef>
              <a:buClr>
                <a:srgbClr val="71A276"/>
              </a:buClr>
              <a:buSzPct val="68181"/>
              <a:buFont typeface="Arial"/>
              <a:buChar char=""/>
              <a:tabLst>
                <a:tab pos="305435" algn="l"/>
              </a:tabLst>
            </a:pPr>
            <a:r>
              <a:rPr sz="2200" spc="15" dirty="0">
                <a:solidFill>
                  <a:srgbClr val="FFFFFF"/>
                </a:solidFill>
                <a:latin typeface="Trebuchet MS"/>
                <a:cs typeface="Trebuchet MS"/>
              </a:rPr>
              <a:t>La</a:t>
            </a:r>
            <a:r>
              <a:rPr sz="22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Trebuchet MS"/>
                <a:cs typeface="Trebuchet MS"/>
              </a:rPr>
              <a:t>caratteristica</a:t>
            </a:r>
            <a:r>
              <a:rPr sz="2200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65" dirty="0">
                <a:solidFill>
                  <a:srgbClr val="FFFFFF"/>
                </a:solidFill>
                <a:latin typeface="Trebuchet MS"/>
                <a:cs typeface="Trebuchet MS"/>
              </a:rPr>
              <a:t>del</a:t>
            </a:r>
            <a:r>
              <a:rPr sz="22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30" dirty="0">
                <a:solidFill>
                  <a:srgbClr val="FFFFFF"/>
                </a:solidFill>
                <a:latin typeface="Trebuchet MS"/>
                <a:cs typeface="Trebuchet MS"/>
              </a:rPr>
              <a:t>metodo</a:t>
            </a:r>
            <a:r>
              <a:rPr sz="2200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35" dirty="0">
                <a:solidFill>
                  <a:srgbClr val="FFFFFF"/>
                </a:solidFill>
                <a:latin typeface="Trebuchet MS"/>
                <a:cs typeface="Trebuchet MS"/>
              </a:rPr>
              <a:t>sperimentale</a:t>
            </a:r>
            <a:r>
              <a:rPr sz="2200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55" dirty="0">
                <a:solidFill>
                  <a:srgbClr val="FFFFFF"/>
                </a:solidFill>
                <a:latin typeface="Trebuchet MS"/>
                <a:cs typeface="Trebuchet MS"/>
              </a:rPr>
              <a:t>è</a:t>
            </a:r>
            <a:r>
              <a:rPr sz="22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30" dirty="0">
                <a:solidFill>
                  <a:srgbClr val="FFFFFF"/>
                </a:solidFill>
                <a:latin typeface="Trebuchet MS"/>
                <a:cs typeface="Trebuchet MS"/>
              </a:rPr>
              <a:t>quella</a:t>
            </a:r>
            <a:r>
              <a:rPr sz="22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80" dirty="0">
                <a:solidFill>
                  <a:srgbClr val="FFFFFF"/>
                </a:solidFill>
                <a:latin typeface="Trebuchet MS"/>
                <a:cs typeface="Trebuchet MS"/>
              </a:rPr>
              <a:t>di</a:t>
            </a:r>
            <a:endParaRPr sz="2200">
              <a:latin typeface="Trebuchet MS"/>
              <a:cs typeface="Trebuchet MS"/>
            </a:endParaRPr>
          </a:p>
          <a:p>
            <a:pPr marL="304800">
              <a:lnSpc>
                <a:spcPts val="2375"/>
              </a:lnSpc>
            </a:pPr>
            <a:r>
              <a:rPr sz="2200" spc="5" dirty="0">
                <a:solidFill>
                  <a:srgbClr val="FFFFFF"/>
                </a:solidFill>
                <a:latin typeface="Trebuchet MS"/>
                <a:cs typeface="Trebuchet MS"/>
              </a:rPr>
              <a:t>formulare </a:t>
            </a:r>
            <a:r>
              <a:rPr sz="2200" spc="60" dirty="0">
                <a:solidFill>
                  <a:srgbClr val="FFFFFF"/>
                </a:solidFill>
                <a:latin typeface="Trebuchet MS"/>
                <a:cs typeface="Trebuchet MS"/>
              </a:rPr>
              <a:t>e </a:t>
            </a:r>
            <a:r>
              <a:rPr sz="2200" spc="-35" dirty="0">
                <a:solidFill>
                  <a:srgbClr val="FFFFFF"/>
                </a:solidFill>
                <a:latin typeface="Trebuchet MS"/>
                <a:cs typeface="Trebuchet MS"/>
              </a:rPr>
              <a:t>testare </a:t>
            </a:r>
            <a:r>
              <a:rPr sz="2200" spc="25" dirty="0">
                <a:solidFill>
                  <a:srgbClr val="FFFFFF"/>
                </a:solidFill>
                <a:latin typeface="Trebuchet MS"/>
                <a:cs typeface="Trebuchet MS"/>
              </a:rPr>
              <a:t>le</a:t>
            </a:r>
            <a:r>
              <a:rPr sz="2200" spc="-4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FFFFFF"/>
                </a:solidFill>
                <a:latin typeface="Trebuchet MS"/>
                <a:cs typeface="Trebuchet MS"/>
              </a:rPr>
              <a:t>ipotesi.</a:t>
            </a:r>
            <a:endParaRPr sz="2200">
              <a:latin typeface="Trebuchet MS"/>
              <a:cs typeface="Trebuchet MS"/>
            </a:endParaRPr>
          </a:p>
          <a:p>
            <a:pPr marL="304800" marR="5080" indent="-292100">
              <a:lnSpc>
                <a:spcPct val="80000"/>
              </a:lnSpc>
              <a:spcBef>
                <a:spcPts val="2115"/>
              </a:spcBef>
              <a:buClr>
                <a:srgbClr val="71A276"/>
              </a:buClr>
              <a:buSzPct val="68181"/>
              <a:buFont typeface="Arial"/>
              <a:buChar char=""/>
              <a:tabLst>
                <a:tab pos="305435" algn="l"/>
              </a:tabLst>
            </a:pPr>
            <a:r>
              <a:rPr sz="2200" spc="60" dirty="0">
                <a:solidFill>
                  <a:srgbClr val="FFFFFF"/>
                </a:solidFill>
                <a:latin typeface="Trebuchet MS"/>
                <a:cs typeface="Trebuchet MS"/>
              </a:rPr>
              <a:t>Si raggiungono, </a:t>
            </a:r>
            <a:r>
              <a:rPr sz="2200" spc="25" dirty="0">
                <a:solidFill>
                  <a:srgbClr val="FFFFFF"/>
                </a:solidFill>
                <a:latin typeface="Trebuchet MS"/>
                <a:cs typeface="Trebuchet MS"/>
              </a:rPr>
              <a:t>provvisoriamente, </a:t>
            </a:r>
            <a:r>
              <a:rPr sz="2200" spc="30" dirty="0">
                <a:solidFill>
                  <a:srgbClr val="FFFFFF"/>
                </a:solidFill>
                <a:latin typeface="Trebuchet MS"/>
                <a:cs typeface="Trebuchet MS"/>
              </a:rPr>
              <a:t>alcune </a:t>
            </a:r>
            <a:r>
              <a:rPr sz="2200" spc="45" dirty="0">
                <a:solidFill>
                  <a:srgbClr val="FFFFFF"/>
                </a:solidFill>
                <a:latin typeface="Trebuchet MS"/>
                <a:cs typeface="Trebuchet MS"/>
              </a:rPr>
              <a:t>conclusioni  </a:t>
            </a:r>
            <a:r>
              <a:rPr sz="2200" spc="55" dirty="0">
                <a:solidFill>
                  <a:srgbClr val="FFFFFF"/>
                </a:solidFill>
                <a:latin typeface="Trebuchet MS"/>
                <a:cs typeface="Trebuchet MS"/>
              </a:rPr>
              <a:t>manipolando </a:t>
            </a:r>
            <a:r>
              <a:rPr sz="2200" dirty="0">
                <a:solidFill>
                  <a:srgbClr val="FFFFFF"/>
                </a:solidFill>
                <a:latin typeface="Trebuchet MS"/>
                <a:cs typeface="Trebuchet MS"/>
              </a:rPr>
              <a:t>sistematicamente </a:t>
            </a:r>
            <a:r>
              <a:rPr sz="2200" spc="25" dirty="0">
                <a:solidFill>
                  <a:srgbClr val="FFFFFF"/>
                </a:solidFill>
                <a:latin typeface="Trebuchet MS"/>
                <a:cs typeface="Trebuchet MS"/>
              </a:rPr>
              <a:t>le </a:t>
            </a:r>
            <a:r>
              <a:rPr sz="2200" spc="40" dirty="0">
                <a:solidFill>
                  <a:srgbClr val="FFFFFF"/>
                </a:solidFill>
                <a:latin typeface="Trebuchet MS"/>
                <a:cs typeface="Trebuchet MS"/>
              </a:rPr>
              <a:t>variabili indipendenti </a:t>
            </a:r>
            <a:r>
              <a:rPr sz="2200" spc="55" dirty="0">
                <a:solidFill>
                  <a:srgbClr val="FFFFFF"/>
                </a:solidFill>
                <a:latin typeface="Trebuchet MS"/>
                <a:cs typeface="Trebuchet MS"/>
              </a:rPr>
              <a:t>e  </a:t>
            </a:r>
            <a:r>
              <a:rPr sz="2200" spc="75" dirty="0">
                <a:solidFill>
                  <a:srgbClr val="FFFFFF"/>
                </a:solidFill>
                <a:latin typeface="Trebuchet MS"/>
                <a:cs typeface="Trebuchet MS"/>
              </a:rPr>
              <a:t>osservandone </a:t>
            </a:r>
            <a:r>
              <a:rPr sz="2200" spc="85" dirty="0">
                <a:solidFill>
                  <a:srgbClr val="FFFFFF"/>
                </a:solidFill>
                <a:latin typeface="Trebuchet MS"/>
                <a:cs typeface="Trebuchet MS"/>
              </a:rPr>
              <a:t>gli </a:t>
            </a:r>
            <a:r>
              <a:rPr sz="2200" spc="-85" dirty="0">
                <a:solidFill>
                  <a:srgbClr val="FFFFFF"/>
                </a:solidFill>
                <a:latin typeface="Trebuchet MS"/>
                <a:cs typeface="Trebuchet MS"/>
              </a:rPr>
              <a:t>effetti </a:t>
            </a:r>
            <a:r>
              <a:rPr sz="2200" spc="35" dirty="0">
                <a:solidFill>
                  <a:srgbClr val="FFFFFF"/>
                </a:solidFill>
                <a:latin typeface="Trebuchet MS"/>
                <a:cs typeface="Trebuchet MS"/>
              </a:rPr>
              <a:t>sulle </a:t>
            </a:r>
            <a:r>
              <a:rPr sz="2200" spc="40" dirty="0">
                <a:solidFill>
                  <a:srgbClr val="FFFFFF"/>
                </a:solidFill>
                <a:latin typeface="Trebuchet MS"/>
                <a:cs typeface="Trebuchet MS"/>
              </a:rPr>
              <a:t>variabili </a:t>
            </a:r>
            <a:r>
              <a:rPr sz="2200" spc="25" dirty="0">
                <a:solidFill>
                  <a:srgbClr val="FFFFFF"/>
                </a:solidFill>
                <a:latin typeface="Trebuchet MS"/>
                <a:cs typeface="Trebuchet MS"/>
              </a:rPr>
              <a:t>dipendenti: le </a:t>
            </a:r>
            <a:r>
              <a:rPr sz="2200" spc="75" dirty="0">
                <a:solidFill>
                  <a:srgbClr val="FFFFFF"/>
                </a:solidFill>
                <a:latin typeface="Trebuchet MS"/>
                <a:cs typeface="Trebuchet MS"/>
              </a:rPr>
              <a:t>prime  </a:t>
            </a:r>
            <a:r>
              <a:rPr sz="2200" spc="85" dirty="0">
                <a:solidFill>
                  <a:srgbClr val="FFFFFF"/>
                </a:solidFill>
                <a:latin typeface="Trebuchet MS"/>
                <a:cs typeface="Trebuchet MS"/>
              </a:rPr>
              <a:t>per</a:t>
            </a:r>
            <a:r>
              <a:rPr sz="22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35" dirty="0">
                <a:solidFill>
                  <a:srgbClr val="FFFFFF"/>
                </a:solidFill>
                <a:latin typeface="Trebuchet MS"/>
                <a:cs typeface="Trebuchet MS"/>
              </a:rPr>
              <a:t>convenzione</a:t>
            </a:r>
            <a:r>
              <a:rPr sz="2200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25" dirty="0">
                <a:solidFill>
                  <a:srgbClr val="FFFFFF"/>
                </a:solidFill>
                <a:latin typeface="Trebuchet MS"/>
                <a:cs typeface="Trebuchet MS"/>
              </a:rPr>
              <a:t>le</a:t>
            </a:r>
            <a:r>
              <a:rPr sz="22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Trebuchet MS"/>
                <a:cs typeface="Trebuchet MS"/>
              </a:rPr>
              <a:t>chiamiamo</a:t>
            </a:r>
            <a:r>
              <a:rPr sz="2200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i="1" spc="-35" dirty="0">
                <a:solidFill>
                  <a:srgbClr val="FFFFFF"/>
                </a:solidFill>
                <a:latin typeface="Georgia"/>
                <a:cs typeface="Georgia"/>
              </a:rPr>
              <a:t>stimoli,</a:t>
            </a:r>
            <a:r>
              <a:rPr sz="2200" i="1" spc="-19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2200" spc="25" dirty="0">
                <a:solidFill>
                  <a:srgbClr val="FFFFFF"/>
                </a:solidFill>
                <a:latin typeface="Trebuchet MS"/>
                <a:cs typeface="Trebuchet MS"/>
              </a:rPr>
              <a:t>le</a:t>
            </a:r>
            <a:r>
              <a:rPr sz="22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80" dirty="0">
                <a:solidFill>
                  <a:srgbClr val="FFFFFF"/>
                </a:solidFill>
                <a:latin typeface="Trebuchet MS"/>
                <a:cs typeface="Trebuchet MS"/>
              </a:rPr>
              <a:t>seconde</a:t>
            </a:r>
            <a:r>
              <a:rPr sz="2200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i="1" spc="-30" dirty="0">
                <a:solidFill>
                  <a:srgbClr val="FFFFFF"/>
                </a:solidFill>
                <a:latin typeface="Georgia"/>
                <a:cs typeface="Georgia"/>
              </a:rPr>
              <a:t>risposte;</a:t>
            </a:r>
            <a:r>
              <a:rPr sz="2200" i="1" spc="-15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2200" spc="60" dirty="0">
                <a:solidFill>
                  <a:srgbClr val="FFFFFF"/>
                </a:solidFill>
                <a:latin typeface="Trebuchet MS"/>
                <a:cs typeface="Trebuchet MS"/>
              </a:rPr>
              <a:t>si  </a:t>
            </a:r>
            <a:r>
              <a:rPr sz="2200" spc="45" dirty="0">
                <a:solidFill>
                  <a:srgbClr val="FFFFFF"/>
                </a:solidFill>
                <a:latin typeface="Trebuchet MS"/>
                <a:cs typeface="Trebuchet MS"/>
              </a:rPr>
              <a:t>manipolano</a:t>
            </a:r>
            <a:r>
              <a:rPr sz="2200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FFFFFF"/>
                </a:solidFill>
                <a:latin typeface="Trebuchet MS"/>
                <a:cs typeface="Trebuchet MS"/>
              </a:rPr>
              <a:t>sistematicamente</a:t>
            </a:r>
            <a:r>
              <a:rPr sz="2200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85" dirty="0">
                <a:solidFill>
                  <a:srgbClr val="FFFFFF"/>
                </a:solidFill>
                <a:latin typeface="Trebuchet MS"/>
                <a:cs typeface="Trebuchet MS"/>
              </a:rPr>
              <a:t>gli</a:t>
            </a:r>
            <a:r>
              <a:rPr sz="220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5" dirty="0">
                <a:solidFill>
                  <a:srgbClr val="FFFFFF"/>
                </a:solidFill>
                <a:latin typeface="Trebuchet MS"/>
                <a:cs typeface="Trebuchet MS"/>
              </a:rPr>
              <a:t>stimoli</a:t>
            </a:r>
            <a:r>
              <a:rPr sz="22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85" dirty="0">
                <a:solidFill>
                  <a:srgbClr val="FFFFFF"/>
                </a:solidFill>
                <a:latin typeface="Trebuchet MS"/>
                <a:cs typeface="Trebuchet MS"/>
              </a:rPr>
              <a:t>per</a:t>
            </a:r>
            <a:r>
              <a:rPr sz="220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30" dirty="0">
                <a:solidFill>
                  <a:srgbClr val="FFFFFF"/>
                </a:solidFill>
                <a:latin typeface="Trebuchet MS"/>
                <a:cs typeface="Trebuchet MS"/>
              </a:rPr>
              <a:t>studiarne</a:t>
            </a:r>
            <a:endParaRPr sz="2200">
              <a:latin typeface="Trebuchet MS"/>
              <a:cs typeface="Trebuchet MS"/>
            </a:endParaRPr>
          </a:p>
          <a:p>
            <a:pPr marL="304800">
              <a:lnSpc>
                <a:spcPts val="2110"/>
              </a:lnSpc>
            </a:pPr>
            <a:r>
              <a:rPr sz="2200" spc="30" dirty="0">
                <a:solidFill>
                  <a:srgbClr val="FFFFFF"/>
                </a:solidFill>
                <a:latin typeface="Georgia"/>
                <a:cs typeface="Georgia"/>
              </a:rPr>
              <a:t>l’effetto </a:t>
            </a:r>
            <a:r>
              <a:rPr sz="2200" spc="45" dirty="0">
                <a:solidFill>
                  <a:srgbClr val="FFFFFF"/>
                </a:solidFill>
                <a:latin typeface="Georgia"/>
                <a:cs typeface="Georgia"/>
              </a:rPr>
              <a:t>sulle</a:t>
            </a:r>
            <a:r>
              <a:rPr sz="2200" spc="1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2200" spc="45" dirty="0">
                <a:solidFill>
                  <a:srgbClr val="FFFFFF"/>
                </a:solidFill>
                <a:latin typeface="Georgia"/>
                <a:cs typeface="Georgia"/>
              </a:rPr>
              <a:t>risposte.</a:t>
            </a:r>
            <a:endParaRPr sz="2200">
              <a:latin typeface="Georgia"/>
              <a:cs typeface="Georg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382011" y="452627"/>
            <a:ext cx="4576572" cy="9555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35940" y="1575942"/>
            <a:ext cx="7886700" cy="450723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304800" marR="5080" indent="-292100">
              <a:lnSpc>
                <a:spcPct val="80000"/>
              </a:lnSpc>
              <a:spcBef>
                <a:spcPts val="820"/>
              </a:spcBef>
              <a:buClr>
                <a:srgbClr val="71A276"/>
              </a:buClr>
              <a:buSzPct val="70000"/>
              <a:buFont typeface="Arial"/>
              <a:buChar char=""/>
              <a:tabLst>
                <a:tab pos="305435" algn="l"/>
              </a:tabLst>
            </a:pPr>
            <a:r>
              <a:rPr sz="3000" spc="75" dirty="0">
                <a:solidFill>
                  <a:srgbClr val="FFFFFF"/>
                </a:solidFill>
                <a:latin typeface="Trebuchet MS"/>
                <a:cs typeface="Trebuchet MS"/>
              </a:rPr>
              <a:t>Lo </a:t>
            </a:r>
            <a:r>
              <a:rPr sz="3000" spc="130" dirty="0">
                <a:solidFill>
                  <a:srgbClr val="FFFFFF"/>
                </a:solidFill>
                <a:latin typeface="Trebuchet MS"/>
                <a:cs typeface="Trebuchet MS"/>
              </a:rPr>
              <a:t>scopo </a:t>
            </a:r>
            <a:r>
              <a:rPr sz="3000" spc="80" dirty="0">
                <a:solidFill>
                  <a:srgbClr val="FFFFFF"/>
                </a:solidFill>
                <a:latin typeface="Trebuchet MS"/>
                <a:cs typeface="Trebuchet MS"/>
              </a:rPr>
              <a:t>è </a:t>
            </a:r>
            <a:r>
              <a:rPr sz="3000" spc="60" dirty="0">
                <a:solidFill>
                  <a:srgbClr val="FFFFFF"/>
                </a:solidFill>
                <a:latin typeface="Trebuchet MS"/>
                <a:cs typeface="Trebuchet MS"/>
              </a:rPr>
              <a:t>quello </a:t>
            </a:r>
            <a:r>
              <a:rPr sz="3000" spc="110" dirty="0">
                <a:solidFill>
                  <a:srgbClr val="FFFFFF"/>
                </a:solidFill>
                <a:latin typeface="Trebuchet MS"/>
                <a:cs typeface="Trebuchet MS"/>
              </a:rPr>
              <a:t>di </a:t>
            </a:r>
            <a:r>
              <a:rPr sz="3000" spc="35" dirty="0">
                <a:solidFill>
                  <a:srgbClr val="FFFFFF"/>
                </a:solidFill>
                <a:latin typeface="Trebuchet MS"/>
                <a:cs typeface="Trebuchet MS"/>
              </a:rPr>
              <a:t>dimostrare </a:t>
            </a:r>
            <a:r>
              <a:rPr sz="3000" spc="15" dirty="0">
                <a:solidFill>
                  <a:srgbClr val="FFFFFF"/>
                </a:solidFill>
                <a:latin typeface="Trebuchet MS"/>
                <a:cs typeface="Trebuchet MS"/>
              </a:rPr>
              <a:t>relazioni  </a:t>
            </a:r>
            <a:r>
              <a:rPr sz="3000" spc="-20" dirty="0">
                <a:solidFill>
                  <a:srgbClr val="FFFFFF"/>
                </a:solidFill>
                <a:latin typeface="Trebuchet MS"/>
                <a:cs typeface="Trebuchet MS"/>
              </a:rPr>
              <a:t>funzionali, </a:t>
            </a:r>
            <a:r>
              <a:rPr sz="3000" spc="5" dirty="0">
                <a:solidFill>
                  <a:srgbClr val="FFFFFF"/>
                </a:solidFill>
                <a:latin typeface="Trebuchet MS"/>
                <a:cs typeface="Trebuchet MS"/>
              </a:rPr>
              <a:t>coerenti </a:t>
            </a:r>
            <a:r>
              <a:rPr sz="3000" spc="80" dirty="0">
                <a:solidFill>
                  <a:srgbClr val="FFFFFF"/>
                </a:solidFill>
                <a:latin typeface="Trebuchet MS"/>
                <a:cs typeface="Trebuchet MS"/>
              </a:rPr>
              <a:t>e </a:t>
            </a:r>
            <a:r>
              <a:rPr sz="3000" spc="-10" dirty="0">
                <a:solidFill>
                  <a:srgbClr val="FFFFFF"/>
                </a:solidFill>
                <a:latin typeface="Trebuchet MS"/>
                <a:cs typeface="Trebuchet MS"/>
              </a:rPr>
              <a:t>sufficientemente  </a:t>
            </a:r>
            <a:r>
              <a:rPr sz="3000" spc="25" dirty="0">
                <a:solidFill>
                  <a:srgbClr val="FFFFFF"/>
                </a:solidFill>
                <a:latin typeface="Trebuchet MS"/>
                <a:cs typeface="Trebuchet MS"/>
              </a:rPr>
              <a:t>stabili</a:t>
            </a:r>
            <a:r>
              <a:rPr sz="3000" spc="-1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8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3000" spc="-1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70" dirty="0">
                <a:solidFill>
                  <a:srgbClr val="FFFFFF"/>
                </a:solidFill>
                <a:latin typeface="Trebuchet MS"/>
                <a:cs typeface="Trebuchet MS"/>
              </a:rPr>
              <a:t>generali</a:t>
            </a:r>
            <a:r>
              <a:rPr sz="3000" spc="-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-90" dirty="0">
                <a:solidFill>
                  <a:srgbClr val="FFFFFF"/>
                </a:solidFill>
                <a:latin typeface="Trebuchet MS"/>
                <a:cs typeface="Trebuchet MS"/>
              </a:rPr>
              <a:t>tra</a:t>
            </a:r>
            <a:r>
              <a:rPr sz="30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2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30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30" dirty="0">
                <a:solidFill>
                  <a:srgbClr val="FFFFFF"/>
                </a:solidFill>
                <a:latin typeface="Trebuchet MS"/>
                <a:cs typeface="Trebuchet MS"/>
              </a:rPr>
              <a:t>comportamenti</a:t>
            </a:r>
            <a:r>
              <a:rPr sz="30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8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3000" spc="-1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65" dirty="0">
                <a:solidFill>
                  <a:srgbClr val="FFFFFF"/>
                </a:solidFill>
                <a:latin typeface="Trebuchet MS"/>
                <a:cs typeface="Trebuchet MS"/>
              </a:rPr>
              <a:t>vari  </a:t>
            </a:r>
            <a:r>
              <a:rPr sz="3000" spc="70" dirty="0">
                <a:solidFill>
                  <a:srgbClr val="FFFFFF"/>
                </a:solidFill>
                <a:latin typeface="Trebuchet MS"/>
                <a:cs typeface="Trebuchet MS"/>
              </a:rPr>
              <a:t>classi </a:t>
            </a:r>
            <a:r>
              <a:rPr sz="3000" spc="110" dirty="0">
                <a:solidFill>
                  <a:srgbClr val="FFFFFF"/>
                </a:solidFill>
                <a:latin typeface="Trebuchet MS"/>
                <a:cs typeface="Trebuchet MS"/>
              </a:rPr>
              <a:t>di </a:t>
            </a:r>
            <a:r>
              <a:rPr sz="3000" spc="-15" dirty="0">
                <a:solidFill>
                  <a:srgbClr val="FFFFFF"/>
                </a:solidFill>
                <a:latin typeface="Trebuchet MS"/>
                <a:cs typeface="Trebuchet MS"/>
              </a:rPr>
              <a:t>eventi</a:t>
            </a:r>
            <a:r>
              <a:rPr sz="3000" spc="-6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5" dirty="0">
                <a:solidFill>
                  <a:srgbClr val="FFFFFF"/>
                </a:solidFill>
                <a:latin typeface="Trebuchet MS"/>
                <a:cs typeface="Trebuchet MS"/>
              </a:rPr>
              <a:t>ambientali.</a:t>
            </a:r>
            <a:endParaRPr sz="3000">
              <a:latin typeface="Trebuchet MS"/>
              <a:cs typeface="Trebuchet MS"/>
            </a:endParaRPr>
          </a:p>
          <a:p>
            <a:pPr marL="304800" marR="114935" indent="-292100">
              <a:lnSpc>
                <a:spcPct val="80000"/>
              </a:lnSpc>
              <a:spcBef>
                <a:spcPts val="2880"/>
              </a:spcBef>
              <a:buClr>
                <a:srgbClr val="71A276"/>
              </a:buClr>
              <a:buSzPct val="70000"/>
              <a:buFont typeface="Arial"/>
              <a:buChar char=""/>
              <a:tabLst>
                <a:tab pos="305435" algn="l"/>
              </a:tabLst>
            </a:pPr>
            <a:r>
              <a:rPr sz="3000" spc="20" dirty="0">
                <a:solidFill>
                  <a:srgbClr val="FFFFFF"/>
                </a:solidFill>
                <a:latin typeface="Trebuchet MS"/>
                <a:cs typeface="Trebuchet MS"/>
              </a:rPr>
              <a:t>Attraverso </a:t>
            </a:r>
            <a:r>
              <a:rPr sz="3000" spc="10" dirty="0">
                <a:solidFill>
                  <a:srgbClr val="FFFFFF"/>
                </a:solidFill>
                <a:latin typeface="Trebuchet MS"/>
                <a:cs typeface="Trebuchet MS"/>
              </a:rPr>
              <a:t>centinaia </a:t>
            </a:r>
            <a:r>
              <a:rPr sz="3000" spc="110" dirty="0">
                <a:solidFill>
                  <a:srgbClr val="FFFFFF"/>
                </a:solidFill>
                <a:latin typeface="Trebuchet MS"/>
                <a:cs typeface="Trebuchet MS"/>
              </a:rPr>
              <a:t>di</a:t>
            </a:r>
            <a:r>
              <a:rPr sz="3000" spc="-6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55" dirty="0">
                <a:solidFill>
                  <a:srgbClr val="FFFFFF"/>
                </a:solidFill>
                <a:latin typeface="Trebuchet MS"/>
                <a:cs typeface="Trebuchet MS"/>
              </a:rPr>
              <a:t>esperimenti </a:t>
            </a:r>
            <a:r>
              <a:rPr sz="3000" spc="-130" dirty="0">
                <a:solidFill>
                  <a:srgbClr val="FFFFFF"/>
                </a:solidFill>
                <a:latin typeface="Trebuchet MS"/>
                <a:cs typeface="Trebuchet MS"/>
              </a:rPr>
              <a:t>Pavlov,  </a:t>
            </a:r>
            <a:r>
              <a:rPr sz="3000" spc="35" dirty="0">
                <a:solidFill>
                  <a:srgbClr val="FFFFFF"/>
                </a:solidFill>
                <a:latin typeface="Trebuchet MS"/>
                <a:cs typeface="Trebuchet MS"/>
              </a:rPr>
              <a:t>Skinner, </a:t>
            </a:r>
            <a:r>
              <a:rPr sz="3000" spc="60" dirty="0">
                <a:solidFill>
                  <a:srgbClr val="FFFFFF"/>
                </a:solidFill>
                <a:latin typeface="Trebuchet MS"/>
                <a:cs typeface="Trebuchet MS"/>
              </a:rPr>
              <a:t>Bandura </a:t>
            </a:r>
            <a:r>
              <a:rPr sz="3000" spc="80" dirty="0">
                <a:solidFill>
                  <a:srgbClr val="FFFFFF"/>
                </a:solidFill>
                <a:latin typeface="Trebuchet MS"/>
                <a:cs typeface="Trebuchet MS"/>
              </a:rPr>
              <a:t>e </a:t>
            </a:r>
            <a:r>
              <a:rPr sz="3000" spc="35" dirty="0">
                <a:solidFill>
                  <a:srgbClr val="FFFFFF"/>
                </a:solidFill>
                <a:latin typeface="Trebuchet MS"/>
                <a:cs typeface="Trebuchet MS"/>
              </a:rPr>
              <a:t>innumerevoli </a:t>
            </a:r>
            <a:r>
              <a:rPr sz="3000" spc="-25" dirty="0">
                <a:solidFill>
                  <a:srgbClr val="FFFFFF"/>
                </a:solidFill>
                <a:latin typeface="Trebuchet MS"/>
                <a:cs typeface="Trebuchet MS"/>
              </a:rPr>
              <a:t>altri  </a:t>
            </a:r>
            <a:r>
              <a:rPr sz="3000" spc="30" dirty="0">
                <a:solidFill>
                  <a:srgbClr val="FFFFFF"/>
                </a:solidFill>
                <a:latin typeface="Trebuchet MS"/>
                <a:cs typeface="Trebuchet MS"/>
              </a:rPr>
              <a:t>ricercatori </a:t>
            </a:r>
            <a:r>
              <a:rPr sz="3000" spc="65" dirty="0">
                <a:solidFill>
                  <a:srgbClr val="FFFFFF"/>
                </a:solidFill>
                <a:latin typeface="Trebuchet MS"/>
                <a:cs typeface="Trebuchet MS"/>
              </a:rPr>
              <a:t>hanno </a:t>
            </a:r>
            <a:r>
              <a:rPr sz="3000" spc="70" dirty="0">
                <a:solidFill>
                  <a:srgbClr val="FFFFFF"/>
                </a:solidFill>
                <a:latin typeface="Trebuchet MS"/>
                <a:cs typeface="Trebuchet MS"/>
              </a:rPr>
              <a:t>scoperto </a:t>
            </a:r>
            <a:r>
              <a:rPr sz="3000" spc="80" dirty="0">
                <a:solidFill>
                  <a:srgbClr val="FFFFFF"/>
                </a:solidFill>
                <a:latin typeface="Trebuchet MS"/>
                <a:cs typeface="Trebuchet MS"/>
              </a:rPr>
              <a:t>e </a:t>
            </a:r>
            <a:r>
              <a:rPr sz="3000" dirty="0">
                <a:solidFill>
                  <a:srgbClr val="FFFFFF"/>
                </a:solidFill>
                <a:latin typeface="Trebuchet MS"/>
                <a:cs typeface="Trebuchet MS"/>
              </a:rPr>
              <a:t>verificato </a:t>
            </a:r>
            <a:r>
              <a:rPr sz="3000" spc="20" dirty="0">
                <a:solidFill>
                  <a:srgbClr val="FFFFFF"/>
                </a:solidFill>
                <a:latin typeface="Trebuchet MS"/>
                <a:cs typeface="Trebuchet MS"/>
              </a:rPr>
              <a:t>i  </a:t>
            </a:r>
            <a:r>
              <a:rPr sz="3000" spc="90" dirty="0">
                <a:solidFill>
                  <a:srgbClr val="FFFFFF"/>
                </a:solidFill>
                <a:latin typeface="Trebuchet MS"/>
                <a:cs typeface="Trebuchet MS"/>
              </a:rPr>
              <a:t>principi </a:t>
            </a:r>
            <a:r>
              <a:rPr sz="3000" spc="75" dirty="0">
                <a:solidFill>
                  <a:srgbClr val="FFFFFF"/>
                </a:solidFill>
                <a:latin typeface="Trebuchet MS"/>
                <a:cs typeface="Trebuchet MS"/>
              </a:rPr>
              <a:t>basilari </a:t>
            </a:r>
            <a:r>
              <a:rPr sz="3000" spc="90" dirty="0">
                <a:solidFill>
                  <a:srgbClr val="FFFFFF"/>
                </a:solidFill>
                <a:latin typeface="Trebuchet MS"/>
                <a:cs typeface="Trebuchet MS"/>
              </a:rPr>
              <a:t>del </a:t>
            </a:r>
            <a:r>
              <a:rPr sz="3000" spc="40" dirty="0">
                <a:solidFill>
                  <a:srgbClr val="FFFFFF"/>
                </a:solidFill>
                <a:latin typeface="Trebuchet MS"/>
                <a:cs typeface="Trebuchet MS"/>
              </a:rPr>
              <a:t>comportamento </a:t>
            </a:r>
            <a:r>
              <a:rPr sz="3000" spc="80" dirty="0">
                <a:solidFill>
                  <a:srgbClr val="FFFFFF"/>
                </a:solidFill>
                <a:latin typeface="Trebuchet MS"/>
                <a:cs typeface="Trebuchet MS"/>
              </a:rPr>
              <a:t>che  </a:t>
            </a:r>
            <a:r>
              <a:rPr sz="3000" spc="25" dirty="0">
                <a:solidFill>
                  <a:srgbClr val="FFFFFF"/>
                </a:solidFill>
                <a:latin typeface="Trebuchet MS"/>
                <a:cs typeface="Trebuchet MS"/>
              </a:rPr>
              <a:t>continuano </a:t>
            </a:r>
            <a:r>
              <a:rPr sz="3000" spc="15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3000" spc="80" dirty="0">
                <a:solidFill>
                  <a:srgbClr val="FFFFFF"/>
                </a:solidFill>
                <a:latin typeface="Trebuchet MS"/>
                <a:cs typeface="Trebuchet MS"/>
              </a:rPr>
              <a:t>essere </a:t>
            </a:r>
            <a:r>
              <a:rPr sz="3000" dirty="0">
                <a:solidFill>
                  <a:srgbClr val="FFFFFF"/>
                </a:solidFill>
                <a:latin typeface="Trebuchet MS"/>
                <a:cs typeface="Trebuchet MS"/>
              </a:rPr>
              <a:t>la </a:t>
            </a:r>
            <a:r>
              <a:rPr sz="3000" spc="125" dirty="0">
                <a:solidFill>
                  <a:srgbClr val="FFFFFF"/>
                </a:solidFill>
                <a:latin typeface="Trebuchet MS"/>
                <a:cs typeface="Trebuchet MS"/>
              </a:rPr>
              <a:t>base </a:t>
            </a:r>
            <a:r>
              <a:rPr sz="3000" spc="80" dirty="0">
                <a:solidFill>
                  <a:srgbClr val="FFFFFF"/>
                </a:solidFill>
                <a:latin typeface="Trebuchet MS"/>
                <a:cs typeface="Trebuchet MS"/>
              </a:rPr>
              <a:t>empirica  </a:t>
            </a:r>
            <a:r>
              <a:rPr sz="3000" spc="70" dirty="0">
                <a:solidFill>
                  <a:srgbClr val="FFFFFF"/>
                </a:solidFill>
                <a:latin typeface="Georgia"/>
                <a:cs typeface="Georgia"/>
              </a:rPr>
              <a:t>dell’analisi </a:t>
            </a:r>
            <a:r>
              <a:rPr sz="3000" spc="145" dirty="0">
                <a:solidFill>
                  <a:srgbClr val="FFFFFF"/>
                </a:solidFill>
                <a:latin typeface="Georgia"/>
                <a:cs typeface="Georgia"/>
              </a:rPr>
              <a:t>del </a:t>
            </a:r>
            <a:r>
              <a:rPr sz="3000" spc="45" dirty="0">
                <a:solidFill>
                  <a:srgbClr val="FFFFFF"/>
                </a:solidFill>
                <a:latin typeface="Georgia"/>
                <a:cs typeface="Georgia"/>
              </a:rPr>
              <a:t>comportamento </a:t>
            </a:r>
            <a:r>
              <a:rPr sz="3000" spc="90" dirty="0">
                <a:solidFill>
                  <a:srgbClr val="FFFFFF"/>
                </a:solidFill>
                <a:latin typeface="Georgia"/>
                <a:cs typeface="Georgia"/>
              </a:rPr>
              <a:t>anche </a:t>
            </a:r>
            <a:r>
              <a:rPr sz="3000" spc="35" dirty="0">
                <a:solidFill>
                  <a:srgbClr val="FFFFFF"/>
                </a:solidFill>
                <a:latin typeface="Georgia"/>
                <a:cs typeface="Georgia"/>
              </a:rPr>
              <a:t>ai  </a:t>
            </a:r>
            <a:r>
              <a:rPr sz="3000" spc="125" dirty="0">
                <a:solidFill>
                  <a:srgbClr val="FFFFFF"/>
                </a:solidFill>
                <a:latin typeface="Trebuchet MS"/>
                <a:cs typeface="Trebuchet MS"/>
              </a:rPr>
              <a:t>giorni</a:t>
            </a:r>
            <a:r>
              <a:rPr sz="3000" spc="-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Trebuchet MS"/>
                <a:cs typeface="Trebuchet MS"/>
              </a:rPr>
              <a:t>nostri.</a:t>
            </a:r>
            <a:endParaRPr sz="30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03504" y="0"/>
            <a:ext cx="8115300" cy="14036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46303" y="1630121"/>
            <a:ext cx="7917815" cy="450723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304800" marR="5080" indent="-292100">
              <a:lnSpc>
                <a:spcPct val="80000"/>
              </a:lnSpc>
              <a:spcBef>
                <a:spcPts val="819"/>
              </a:spcBef>
              <a:buClr>
                <a:srgbClr val="71A276"/>
              </a:buClr>
              <a:buSzPct val="70000"/>
              <a:buFont typeface="Arial"/>
              <a:buChar char=""/>
              <a:tabLst>
                <a:tab pos="305435" algn="l"/>
              </a:tabLst>
            </a:pPr>
            <a:r>
              <a:rPr sz="3000" spc="75" dirty="0">
                <a:solidFill>
                  <a:srgbClr val="FFFFFF"/>
                </a:solidFill>
                <a:latin typeface="Trebuchet MS"/>
                <a:cs typeface="Trebuchet MS"/>
              </a:rPr>
              <a:t>Ivan</a:t>
            </a:r>
            <a:r>
              <a:rPr sz="3000" spc="-1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-305" dirty="0">
                <a:solidFill>
                  <a:srgbClr val="FFFFFF"/>
                </a:solidFill>
                <a:latin typeface="Trebuchet MS"/>
                <a:cs typeface="Trebuchet MS"/>
              </a:rPr>
              <a:t>P.</a:t>
            </a:r>
            <a:r>
              <a:rPr sz="3000" spc="-4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35" dirty="0">
                <a:solidFill>
                  <a:srgbClr val="FFFFFF"/>
                </a:solidFill>
                <a:latin typeface="Trebuchet MS"/>
                <a:cs typeface="Trebuchet MS"/>
              </a:rPr>
              <a:t>Pavlov</a:t>
            </a:r>
            <a:r>
              <a:rPr sz="3000" spc="-1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35" dirty="0">
                <a:solidFill>
                  <a:srgbClr val="FFFFFF"/>
                </a:solidFill>
                <a:latin typeface="Trebuchet MS"/>
                <a:cs typeface="Trebuchet MS"/>
              </a:rPr>
              <a:t>(1849-1936)</a:t>
            </a:r>
            <a:r>
              <a:rPr sz="300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45" dirty="0">
                <a:solidFill>
                  <a:srgbClr val="FFFFFF"/>
                </a:solidFill>
                <a:latin typeface="Trebuchet MS"/>
                <a:cs typeface="Trebuchet MS"/>
              </a:rPr>
              <a:t>ha</a:t>
            </a:r>
            <a:r>
              <a:rPr sz="30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120" dirty="0">
                <a:solidFill>
                  <a:srgbClr val="FFFFFF"/>
                </a:solidFill>
                <a:latin typeface="Trebuchet MS"/>
                <a:cs typeface="Trebuchet MS"/>
              </a:rPr>
              <a:t>messo</a:t>
            </a:r>
            <a:r>
              <a:rPr sz="3000" spc="-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1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30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-95" dirty="0">
                <a:solidFill>
                  <a:srgbClr val="FFFFFF"/>
                </a:solidFill>
                <a:latin typeface="Trebuchet MS"/>
                <a:cs typeface="Trebuchet MS"/>
              </a:rPr>
              <a:t>punto  </a:t>
            </a:r>
            <a:r>
              <a:rPr sz="3000" spc="5" dirty="0">
                <a:solidFill>
                  <a:srgbClr val="FFFFFF"/>
                </a:solidFill>
                <a:latin typeface="Trebuchet MS"/>
                <a:cs typeface="Trebuchet MS"/>
              </a:rPr>
              <a:t>il </a:t>
            </a:r>
            <a:r>
              <a:rPr sz="3000" spc="105" dirty="0">
                <a:solidFill>
                  <a:srgbClr val="FFFFFF"/>
                </a:solidFill>
                <a:latin typeface="Trebuchet MS"/>
                <a:cs typeface="Trebuchet MS"/>
              </a:rPr>
              <a:t>paradigma </a:t>
            </a:r>
            <a:r>
              <a:rPr sz="3000" spc="55" dirty="0">
                <a:solidFill>
                  <a:srgbClr val="FFFFFF"/>
                </a:solidFill>
                <a:latin typeface="Trebuchet MS"/>
                <a:cs typeface="Trebuchet MS"/>
              </a:rPr>
              <a:t>sperimentale </a:t>
            </a:r>
            <a:r>
              <a:rPr sz="3000" spc="120" dirty="0">
                <a:solidFill>
                  <a:srgbClr val="FFFFFF"/>
                </a:solidFill>
                <a:latin typeface="Trebuchet MS"/>
                <a:cs typeface="Trebuchet MS"/>
              </a:rPr>
              <a:t>per </a:t>
            </a:r>
            <a:r>
              <a:rPr sz="3000" spc="50" dirty="0">
                <a:solidFill>
                  <a:srgbClr val="FFFFFF"/>
                </a:solidFill>
                <a:latin typeface="Trebuchet MS"/>
                <a:cs typeface="Trebuchet MS"/>
              </a:rPr>
              <a:t>lo </a:t>
            </a:r>
            <a:r>
              <a:rPr sz="3000" spc="40" dirty="0">
                <a:solidFill>
                  <a:srgbClr val="FFFFFF"/>
                </a:solidFill>
                <a:latin typeface="Trebuchet MS"/>
                <a:cs typeface="Trebuchet MS"/>
              </a:rPr>
              <a:t>studio  </a:t>
            </a:r>
            <a:r>
              <a:rPr sz="3000" spc="75" dirty="0">
                <a:solidFill>
                  <a:srgbClr val="FFFFFF"/>
                </a:solidFill>
                <a:latin typeface="Georgia"/>
                <a:cs typeface="Georgia"/>
              </a:rPr>
              <a:t>dell’apprendimento </a:t>
            </a:r>
            <a:r>
              <a:rPr sz="3000" spc="-5" dirty="0">
                <a:solidFill>
                  <a:srgbClr val="FFFFFF"/>
                </a:solidFill>
                <a:latin typeface="Georgia"/>
                <a:cs typeface="Georgia"/>
              </a:rPr>
              <a:t>noto </a:t>
            </a:r>
            <a:r>
              <a:rPr sz="3000" spc="125" dirty="0">
                <a:solidFill>
                  <a:srgbClr val="FFFFFF"/>
                </a:solidFill>
                <a:latin typeface="Georgia"/>
                <a:cs typeface="Georgia"/>
              </a:rPr>
              <a:t>come  </a:t>
            </a:r>
            <a:r>
              <a:rPr sz="3000" spc="45" dirty="0">
                <a:solidFill>
                  <a:srgbClr val="FFFFFF"/>
                </a:solidFill>
                <a:latin typeface="Trebuchet MS"/>
                <a:cs typeface="Trebuchet MS"/>
              </a:rPr>
              <a:t>condizionamento </a:t>
            </a:r>
            <a:r>
              <a:rPr sz="3000" spc="25" dirty="0">
                <a:solidFill>
                  <a:srgbClr val="FFFFFF"/>
                </a:solidFill>
                <a:latin typeface="Trebuchet MS"/>
                <a:cs typeface="Trebuchet MS"/>
              </a:rPr>
              <a:t>classico, </a:t>
            </a:r>
            <a:r>
              <a:rPr sz="3000" spc="75" dirty="0">
                <a:solidFill>
                  <a:srgbClr val="FFFFFF"/>
                </a:solidFill>
                <a:latin typeface="Trebuchet MS"/>
                <a:cs typeface="Trebuchet MS"/>
              </a:rPr>
              <a:t>rispondente </a:t>
            </a:r>
            <a:r>
              <a:rPr sz="3000" spc="105" dirty="0">
                <a:solidFill>
                  <a:srgbClr val="FFFFFF"/>
                </a:solidFill>
                <a:latin typeface="Trebuchet MS"/>
                <a:cs typeface="Trebuchet MS"/>
              </a:rPr>
              <a:t>o  </a:t>
            </a:r>
            <a:r>
              <a:rPr sz="3000" spc="25" dirty="0">
                <a:solidFill>
                  <a:srgbClr val="FFFFFF"/>
                </a:solidFill>
                <a:latin typeface="Trebuchet MS"/>
                <a:cs typeface="Trebuchet MS"/>
              </a:rPr>
              <a:t>pavloviano.</a:t>
            </a:r>
            <a:endParaRPr sz="3000">
              <a:latin typeface="Trebuchet MS"/>
              <a:cs typeface="Trebuchet MS"/>
            </a:endParaRPr>
          </a:p>
          <a:p>
            <a:pPr marL="304800" marR="1089660" indent="-292100">
              <a:lnSpc>
                <a:spcPts val="2880"/>
              </a:lnSpc>
              <a:spcBef>
                <a:spcPts val="2860"/>
              </a:spcBef>
              <a:buClr>
                <a:srgbClr val="71A276"/>
              </a:buClr>
              <a:buSzPct val="70000"/>
              <a:buFont typeface="Arial"/>
              <a:buChar char=""/>
              <a:tabLst>
                <a:tab pos="398145" algn="l"/>
                <a:tab pos="398780" algn="l"/>
              </a:tabLst>
            </a:pPr>
            <a:r>
              <a:rPr sz="3000" spc="85" dirty="0">
                <a:solidFill>
                  <a:srgbClr val="FFFFFF"/>
                </a:solidFill>
                <a:latin typeface="Trebuchet MS"/>
                <a:cs typeface="Trebuchet MS"/>
              </a:rPr>
              <a:t>Si</a:t>
            </a:r>
            <a:r>
              <a:rPr sz="3000" spc="-1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-140" dirty="0">
                <a:solidFill>
                  <a:srgbClr val="FFFFFF"/>
                </a:solidFill>
                <a:latin typeface="Trebuchet MS"/>
                <a:cs typeface="Trebuchet MS"/>
              </a:rPr>
              <a:t>tratta</a:t>
            </a:r>
            <a:r>
              <a:rPr sz="3000" spc="-1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110" dirty="0">
                <a:solidFill>
                  <a:srgbClr val="FFFFFF"/>
                </a:solidFill>
                <a:latin typeface="Trebuchet MS"/>
                <a:cs typeface="Trebuchet MS"/>
              </a:rPr>
              <a:t>di</a:t>
            </a:r>
            <a:r>
              <a:rPr sz="30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65" dirty="0">
                <a:solidFill>
                  <a:srgbClr val="FFFFFF"/>
                </a:solidFill>
                <a:latin typeface="Trebuchet MS"/>
                <a:cs typeface="Trebuchet MS"/>
              </a:rPr>
              <a:t>un</a:t>
            </a:r>
            <a:r>
              <a:rPr sz="30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80" dirty="0">
                <a:solidFill>
                  <a:srgbClr val="FFFFFF"/>
                </a:solidFill>
                <a:latin typeface="Trebuchet MS"/>
                <a:cs typeface="Trebuchet MS"/>
              </a:rPr>
              <a:t>modello</a:t>
            </a:r>
            <a:r>
              <a:rPr sz="30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-15" dirty="0">
                <a:solidFill>
                  <a:srgbClr val="FFFFFF"/>
                </a:solidFill>
                <a:latin typeface="Trebuchet MS"/>
                <a:cs typeface="Trebuchet MS"/>
              </a:rPr>
              <a:t>S-R.</a:t>
            </a:r>
            <a:r>
              <a:rPr sz="3000" spc="-4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120" dirty="0">
                <a:solidFill>
                  <a:srgbClr val="FFFFFF"/>
                </a:solidFill>
                <a:latin typeface="Trebuchet MS"/>
                <a:cs typeface="Trebuchet MS"/>
              </a:rPr>
              <a:t>Dove</a:t>
            </a:r>
            <a:r>
              <a:rPr sz="3000" spc="-1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14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30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40" dirty="0">
                <a:solidFill>
                  <a:srgbClr val="FFFFFF"/>
                </a:solidFill>
                <a:latin typeface="Trebuchet MS"/>
                <a:cs typeface="Trebuchet MS"/>
              </a:rPr>
              <a:t>(lo  </a:t>
            </a:r>
            <a:r>
              <a:rPr sz="3000" spc="25" dirty="0">
                <a:solidFill>
                  <a:srgbClr val="FFFFFF"/>
                </a:solidFill>
                <a:latin typeface="Trebuchet MS"/>
                <a:cs typeface="Trebuchet MS"/>
              </a:rPr>
              <a:t>stimolo)</a:t>
            </a:r>
            <a:r>
              <a:rPr sz="30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40" dirty="0">
                <a:solidFill>
                  <a:srgbClr val="FFFFFF"/>
                </a:solidFill>
                <a:latin typeface="Trebuchet MS"/>
                <a:cs typeface="Trebuchet MS"/>
              </a:rPr>
              <a:t>determina</a:t>
            </a:r>
            <a:r>
              <a:rPr sz="300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6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30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10" dirty="0">
                <a:solidFill>
                  <a:srgbClr val="FFFFFF"/>
                </a:solidFill>
                <a:latin typeface="Trebuchet MS"/>
                <a:cs typeface="Trebuchet MS"/>
              </a:rPr>
              <a:t>(la</a:t>
            </a:r>
            <a:r>
              <a:rPr sz="3000" spc="-1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55" dirty="0">
                <a:solidFill>
                  <a:srgbClr val="FFFFFF"/>
                </a:solidFill>
                <a:latin typeface="Trebuchet MS"/>
                <a:cs typeface="Trebuchet MS"/>
              </a:rPr>
              <a:t>risposta)</a:t>
            </a:r>
            <a:endParaRPr sz="3000">
              <a:latin typeface="Trebuchet MS"/>
              <a:cs typeface="Trebuchet MS"/>
            </a:endParaRPr>
          </a:p>
          <a:p>
            <a:pPr marL="304800" marR="107950" indent="-292100">
              <a:lnSpc>
                <a:spcPct val="80000"/>
              </a:lnSpc>
              <a:spcBef>
                <a:spcPts val="2905"/>
              </a:spcBef>
              <a:buClr>
                <a:srgbClr val="71A276"/>
              </a:buClr>
              <a:buSzPct val="70000"/>
              <a:buFont typeface="Arial"/>
              <a:buChar char=""/>
              <a:tabLst>
                <a:tab pos="398145" algn="l"/>
                <a:tab pos="398780" algn="l"/>
              </a:tabLst>
            </a:pPr>
            <a:r>
              <a:rPr sz="3000" spc="120" dirty="0">
                <a:solidFill>
                  <a:srgbClr val="FFFFFF"/>
                </a:solidFill>
                <a:latin typeface="Trebuchet MS"/>
                <a:cs typeface="Trebuchet MS"/>
              </a:rPr>
              <a:t>Quindi </a:t>
            </a:r>
            <a:r>
              <a:rPr sz="3000" spc="20" dirty="0">
                <a:solidFill>
                  <a:srgbClr val="FFFFFF"/>
                </a:solidFill>
                <a:latin typeface="Trebuchet MS"/>
                <a:cs typeface="Trebuchet MS"/>
              </a:rPr>
              <a:t>i </a:t>
            </a:r>
            <a:r>
              <a:rPr sz="3000" spc="30" dirty="0">
                <a:solidFill>
                  <a:srgbClr val="FFFFFF"/>
                </a:solidFill>
                <a:latin typeface="Trebuchet MS"/>
                <a:cs typeface="Trebuchet MS"/>
              </a:rPr>
              <a:t>comportamenti </a:t>
            </a:r>
            <a:r>
              <a:rPr sz="3000" spc="85" dirty="0">
                <a:solidFill>
                  <a:srgbClr val="FFFFFF"/>
                </a:solidFill>
                <a:latin typeface="Trebuchet MS"/>
                <a:cs typeface="Trebuchet MS"/>
              </a:rPr>
              <a:t>appresi </a:t>
            </a:r>
            <a:r>
              <a:rPr sz="3000" spc="60" dirty="0">
                <a:solidFill>
                  <a:srgbClr val="FFFFFF"/>
                </a:solidFill>
                <a:latin typeface="Trebuchet MS"/>
                <a:cs typeface="Trebuchet MS"/>
              </a:rPr>
              <a:t>col  </a:t>
            </a:r>
            <a:r>
              <a:rPr sz="3000" spc="45" dirty="0">
                <a:solidFill>
                  <a:srgbClr val="FFFFFF"/>
                </a:solidFill>
                <a:latin typeface="Trebuchet MS"/>
                <a:cs typeface="Trebuchet MS"/>
              </a:rPr>
              <a:t>condizionamento </a:t>
            </a:r>
            <a:r>
              <a:rPr sz="3000" spc="75" dirty="0">
                <a:solidFill>
                  <a:srgbClr val="FFFFFF"/>
                </a:solidFill>
                <a:latin typeface="Trebuchet MS"/>
                <a:cs typeface="Trebuchet MS"/>
              </a:rPr>
              <a:t>classico </a:t>
            </a:r>
            <a:r>
              <a:rPr sz="3000" spc="85" dirty="0">
                <a:solidFill>
                  <a:srgbClr val="FFFFFF"/>
                </a:solidFill>
                <a:latin typeface="Trebuchet MS"/>
                <a:cs typeface="Trebuchet MS"/>
              </a:rPr>
              <a:t>non </a:t>
            </a:r>
            <a:r>
              <a:rPr sz="3000" spc="114" dirty="0">
                <a:solidFill>
                  <a:srgbClr val="FFFFFF"/>
                </a:solidFill>
                <a:latin typeface="Trebuchet MS"/>
                <a:cs typeface="Trebuchet MS"/>
              </a:rPr>
              <a:t>sono  </a:t>
            </a:r>
            <a:r>
              <a:rPr sz="3000" spc="25" dirty="0">
                <a:solidFill>
                  <a:srgbClr val="FFFFFF"/>
                </a:solidFill>
                <a:latin typeface="Trebuchet MS"/>
                <a:cs typeface="Trebuchet MS"/>
              </a:rPr>
              <a:t>"mantenuti"</a:t>
            </a:r>
            <a:r>
              <a:rPr sz="3000" spc="-1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55" dirty="0">
                <a:solidFill>
                  <a:srgbClr val="FFFFFF"/>
                </a:solidFill>
                <a:latin typeface="Trebuchet MS"/>
                <a:cs typeface="Trebuchet MS"/>
              </a:rPr>
              <a:t>dalle</a:t>
            </a:r>
            <a:r>
              <a:rPr sz="3000" spc="-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30" dirty="0">
                <a:solidFill>
                  <a:srgbClr val="FFFFFF"/>
                </a:solidFill>
                <a:latin typeface="Trebuchet MS"/>
                <a:cs typeface="Trebuchet MS"/>
              </a:rPr>
              <a:t>risposte,</a:t>
            </a:r>
            <a:r>
              <a:rPr sz="3000" spc="-3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55" dirty="0">
                <a:solidFill>
                  <a:srgbClr val="FFFFFF"/>
                </a:solidFill>
                <a:latin typeface="Trebuchet MS"/>
                <a:cs typeface="Trebuchet MS"/>
              </a:rPr>
              <a:t>ma</a:t>
            </a:r>
            <a:r>
              <a:rPr sz="3000" spc="-1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120" dirty="0">
                <a:solidFill>
                  <a:srgbClr val="FFFFFF"/>
                </a:solidFill>
                <a:latin typeface="Trebuchet MS"/>
                <a:cs typeface="Trebuchet MS"/>
              </a:rPr>
              <a:t>dagli</a:t>
            </a:r>
            <a:r>
              <a:rPr sz="3000" spc="-1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15" dirty="0">
                <a:solidFill>
                  <a:srgbClr val="FFFFFF"/>
                </a:solidFill>
                <a:latin typeface="Trebuchet MS"/>
                <a:cs typeface="Trebuchet MS"/>
              </a:rPr>
              <a:t>stimoli</a:t>
            </a:r>
            <a:endParaRPr sz="30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74370" y="428625"/>
            <a:ext cx="8196580" cy="2129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53440">
              <a:lnSpc>
                <a:spcPct val="100000"/>
              </a:lnSpc>
              <a:spcBef>
                <a:spcPts val="105"/>
              </a:spcBef>
            </a:pPr>
            <a:r>
              <a:rPr sz="2000" b="1" spc="-35" dirty="0">
                <a:solidFill>
                  <a:srgbClr val="FFFFFF"/>
                </a:solidFill>
                <a:latin typeface="Georgia"/>
                <a:cs typeface="Georgia"/>
              </a:rPr>
              <a:t>CONDIZIONAMENTO </a:t>
            </a:r>
            <a:r>
              <a:rPr sz="2000" b="1" spc="-50" dirty="0">
                <a:solidFill>
                  <a:srgbClr val="FFFFFF"/>
                </a:solidFill>
                <a:latin typeface="Georgia"/>
                <a:cs typeface="Georgia"/>
              </a:rPr>
              <a:t>CLASSICO </a:t>
            </a:r>
            <a:r>
              <a:rPr sz="2000" b="1" spc="70" dirty="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sz="2000" b="1" spc="1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2000" b="1" spc="-80" dirty="0">
                <a:solidFill>
                  <a:srgbClr val="FFFFFF"/>
                </a:solidFill>
                <a:latin typeface="Georgia"/>
                <a:cs typeface="Georgia"/>
              </a:rPr>
              <a:t>RISPONDENTE</a:t>
            </a:r>
            <a:endParaRPr sz="2000" dirty="0">
              <a:latin typeface="Georgia"/>
              <a:cs typeface="Georgia"/>
            </a:endParaRPr>
          </a:p>
          <a:p>
            <a:pPr algn="ctr">
              <a:lnSpc>
                <a:spcPct val="100000"/>
              </a:lnSpc>
            </a:pPr>
            <a:r>
              <a:rPr sz="2000" b="1" spc="-85" dirty="0">
                <a:solidFill>
                  <a:srgbClr val="FFFFFF"/>
                </a:solidFill>
                <a:latin typeface="Georgia"/>
                <a:cs typeface="Georgia"/>
              </a:rPr>
              <a:t>(Pavlov,</a:t>
            </a:r>
            <a:r>
              <a:rPr sz="2000" b="1" spc="-1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2000" b="1" spc="-135" dirty="0">
                <a:solidFill>
                  <a:srgbClr val="FFFFFF"/>
                </a:solidFill>
                <a:latin typeface="Georgia"/>
                <a:cs typeface="Georgia"/>
              </a:rPr>
              <a:t>1966)</a:t>
            </a:r>
            <a:endParaRPr sz="2000" dirty="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  <a:buSzPct val="90000"/>
              <a:buFont typeface="Wingdings"/>
              <a:buChar char=""/>
              <a:tabLst>
                <a:tab pos="175895" algn="l"/>
              </a:tabLst>
            </a:pPr>
            <a:r>
              <a:rPr sz="2000" spc="30" dirty="0">
                <a:solidFill>
                  <a:srgbClr val="FFFFFF"/>
                </a:solidFill>
                <a:latin typeface="Trebuchet MS"/>
                <a:cs typeface="Trebuchet MS"/>
              </a:rPr>
              <a:t>Il condizionamento </a:t>
            </a:r>
            <a:r>
              <a:rPr sz="2000" spc="50" dirty="0">
                <a:solidFill>
                  <a:srgbClr val="FFFFFF"/>
                </a:solidFill>
                <a:latin typeface="Trebuchet MS"/>
                <a:cs typeface="Trebuchet MS"/>
              </a:rPr>
              <a:t>rispondente </a:t>
            </a:r>
            <a:r>
              <a:rPr sz="2000" spc="55" dirty="0">
                <a:solidFill>
                  <a:srgbClr val="FFFFFF"/>
                </a:solidFill>
                <a:latin typeface="Trebuchet MS"/>
                <a:cs typeface="Trebuchet MS"/>
              </a:rPr>
              <a:t>è </a:t>
            </a:r>
            <a:r>
              <a:rPr sz="2000" spc="35" dirty="0">
                <a:solidFill>
                  <a:srgbClr val="FFFFFF"/>
                </a:solidFill>
                <a:latin typeface="Trebuchet MS"/>
                <a:cs typeface="Trebuchet MS"/>
              </a:rPr>
              <a:t>un fenomeno </a:t>
            </a:r>
            <a:r>
              <a:rPr sz="2000" spc="20" dirty="0">
                <a:solidFill>
                  <a:srgbClr val="FFFFFF"/>
                </a:solidFill>
                <a:latin typeface="Trebuchet MS"/>
                <a:cs typeface="Trebuchet MS"/>
              </a:rPr>
              <a:t>mediante </a:t>
            </a:r>
            <a:r>
              <a:rPr sz="2000" spc="5" dirty="0">
                <a:solidFill>
                  <a:srgbClr val="FFFFFF"/>
                </a:solidFill>
                <a:latin typeface="Trebuchet MS"/>
                <a:cs typeface="Trebuchet MS"/>
              </a:rPr>
              <a:t>il </a:t>
            </a:r>
            <a:r>
              <a:rPr sz="2000" spc="40" dirty="0">
                <a:solidFill>
                  <a:srgbClr val="FFFFFF"/>
                </a:solidFill>
                <a:latin typeface="Trebuchet MS"/>
                <a:cs typeface="Trebuchet MS"/>
              </a:rPr>
              <a:t>quale  </a:t>
            </a:r>
            <a:r>
              <a:rPr sz="2000" spc="50" dirty="0">
                <a:solidFill>
                  <a:srgbClr val="FFFFFF"/>
                </a:solidFill>
                <a:latin typeface="Georgia"/>
                <a:cs typeface="Georgia"/>
              </a:rPr>
              <a:t>l’associazione </a:t>
            </a:r>
            <a:r>
              <a:rPr sz="2000" spc="-60" dirty="0">
                <a:solidFill>
                  <a:srgbClr val="FFFFFF"/>
                </a:solidFill>
                <a:latin typeface="Trebuchet MS"/>
                <a:cs typeface="Trebuchet MS"/>
              </a:rPr>
              <a:t>tra </a:t>
            </a:r>
            <a:r>
              <a:rPr sz="2000" spc="45" dirty="0">
                <a:solidFill>
                  <a:srgbClr val="FFFFFF"/>
                </a:solidFill>
                <a:latin typeface="Trebuchet MS"/>
                <a:cs typeface="Trebuchet MS"/>
              </a:rPr>
              <a:t>uno </a:t>
            </a:r>
            <a:r>
              <a:rPr sz="2000" spc="20" dirty="0">
                <a:solidFill>
                  <a:srgbClr val="FFFFFF"/>
                </a:solidFill>
                <a:latin typeface="Trebuchet MS"/>
                <a:cs typeface="Trebuchet MS"/>
              </a:rPr>
              <a:t>stimolo </a:t>
            </a:r>
            <a:r>
              <a:rPr sz="2000" spc="25" dirty="0">
                <a:solidFill>
                  <a:srgbClr val="FFFFFF"/>
                </a:solidFill>
                <a:latin typeface="Trebuchet MS"/>
                <a:cs typeface="Trebuchet MS"/>
              </a:rPr>
              <a:t>incondizionato </a:t>
            </a:r>
            <a:r>
              <a:rPr sz="2000" spc="95" dirty="0">
                <a:solidFill>
                  <a:srgbClr val="FFFFFF"/>
                </a:solidFill>
                <a:latin typeface="Trebuchet MS"/>
                <a:cs typeface="Trebuchet MS"/>
              </a:rPr>
              <a:t>ed </a:t>
            </a:r>
            <a:r>
              <a:rPr sz="2000" spc="50" dirty="0">
                <a:solidFill>
                  <a:srgbClr val="FFFFFF"/>
                </a:solidFill>
                <a:latin typeface="Trebuchet MS"/>
                <a:cs typeface="Trebuchet MS"/>
              </a:rPr>
              <a:t>uno  </a:t>
            </a:r>
            <a:r>
              <a:rPr sz="2000" spc="25" dirty="0">
                <a:solidFill>
                  <a:srgbClr val="FFFFFF"/>
                </a:solidFill>
                <a:latin typeface="Trebuchet MS"/>
                <a:cs typeface="Trebuchet MS"/>
              </a:rPr>
              <a:t>precedentemente </a:t>
            </a:r>
            <a:r>
              <a:rPr sz="2000" spc="-5" dirty="0">
                <a:solidFill>
                  <a:srgbClr val="FFFFFF"/>
                </a:solidFill>
                <a:latin typeface="Trebuchet MS"/>
                <a:cs typeface="Trebuchet MS"/>
              </a:rPr>
              <a:t>neutro </a:t>
            </a:r>
            <a:r>
              <a:rPr sz="2000" spc="15" dirty="0">
                <a:solidFill>
                  <a:srgbClr val="FFFFFF"/>
                </a:solidFill>
                <a:latin typeface="Trebuchet MS"/>
                <a:cs typeface="Trebuchet MS"/>
              </a:rPr>
              <a:t>trasferisce </a:t>
            </a:r>
            <a:r>
              <a:rPr sz="2000" spc="10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2000" spc="20" dirty="0">
                <a:solidFill>
                  <a:srgbClr val="FFFFFF"/>
                </a:solidFill>
                <a:latin typeface="Georgia"/>
                <a:cs typeface="Georgia"/>
              </a:rPr>
              <a:t>quest’ultimo </a:t>
            </a:r>
            <a:r>
              <a:rPr sz="2000" dirty="0">
                <a:solidFill>
                  <a:srgbClr val="FFFFFF"/>
                </a:solidFill>
                <a:latin typeface="Trebuchet MS"/>
                <a:cs typeface="Trebuchet MS"/>
              </a:rPr>
              <a:t>la </a:t>
            </a:r>
            <a:r>
              <a:rPr sz="2000" spc="10" dirty="0">
                <a:solidFill>
                  <a:srgbClr val="FFFFFF"/>
                </a:solidFill>
                <a:latin typeface="Trebuchet MS"/>
                <a:cs typeface="Trebuchet MS"/>
              </a:rPr>
              <a:t>capacità </a:t>
            </a:r>
            <a:r>
              <a:rPr sz="2000" spc="70" dirty="0">
                <a:solidFill>
                  <a:srgbClr val="FFFFFF"/>
                </a:solidFill>
                <a:latin typeface="Trebuchet MS"/>
                <a:cs typeface="Trebuchet MS"/>
              </a:rPr>
              <a:t>di  </a:t>
            </a:r>
            <a:r>
              <a:rPr sz="2000" spc="-5" dirty="0">
                <a:solidFill>
                  <a:srgbClr val="FFFFFF"/>
                </a:solidFill>
                <a:latin typeface="Trebuchet MS"/>
                <a:cs typeface="Trebuchet MS"/>
              </a:rPr>
              <a:t>elicitare</a:t>
            </a:r>
            <a:r>
              <a:rPr sz="20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30" dirty="0">
                <a:solidFill>
                  <a:srgbClr val="FFFFFF"/>
                </a:solidFill>
                <a:latin typeface="Trebuchet MS"/>
                <a:cs typeface="Trebuchet MS"/>
              </a:rPr>
              <a:t>una</a:t>
            </a:r>
            <a:r>
              <a:rPr sz="20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5" dirty="0">
                <a:solidFill>
                  <a:srgbClr val="FFFFFF"/>
                </a:solidFill>
                <a:latin typeface="Trebuchet MS"/>
                <a:cs typeface="Trebuchet MS"/>
              </a:rPr>
              <a:t>determinata</a:t>
            </a:r>
            <a:r>
              <a:rPr sz="20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40" dirty="0">
                <a:solidFill>
                  <a:srgbClr val="FFFFFF"/>
                </a:solidFill>
                <a:latin typeface="Trebuchet MS"/>
                <a:cs typeface="Trebuchet MS"/>
              </a:rPr>
              <a:t>risposta</a:t>
            </a:r>
            <a:r>
              <a:rPr sz="2000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10" dirty="0">
                <a:solidFill>
                  <a:srgbClr val="FFFFFF"/>
                </a:solidFill>
                <a:latin typeface="Trebuchet MS"/>
                <a:cs typeface="Trebuchet MS"/>
              </a:rPr>
              <a:t>comportamentale.</a:t>
            </a:r>
            <a:endParaRPr sz="20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99591" y="2679166"/>
            <a:ext cx="7344790" cy="40292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03504" y="548640"/>
            <a:ext cx="8115300" cy="8549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35940" y="1603374"/>
            <a:ext cx="7985125" cy="41167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4800" indent="-292100">
              <a:lnSpc>
                <a:spcPts val="2375"/>
              </a:lnSpc>
              <a:spcBef>
                <a:spcPts val="95"/>
              </a:spcBef>
              <a:buClr>
                <a:srgbClr val="71A276"/>
              </a:buClr>
              <a:buSzPct val="68181"/>
              <a:buFont typeface="Arial"/>
              <a:buChar char=""/>
              <a:tabLst>
                <a:tab pos="305435" algn="l"/>
              </a:tabLst>
            </a:pPr>
            <a:r>
              <a:rPr sz="2200" spc="180" dirty="0">
                <a:solidFill>
                  <a:srgbClr val="FFFFFF"/>
                </a:solidFill>
                <a:latin typeface="Trebuchet MS"/>
                <a:cs typeface="Trebuchet MS"/>
              </a:rPr>
              <a:t>Ci</a:t>
            </a:r>
            <a:r>
              <a:rPr sz="22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60" dirty="0">
                <a:solidFill>
                  <a:srgbClr val="FFFFFF"/>
                </a:solidFill>
                <a:latin typeface="Trebuchet MS"/>
                <a:cs typeface="Trebuchet MS"/>
              </a:rPr>
              <a:t>si</a:t>
            </a:r>
            <a:r>
              <a:rPr sz="22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80" dirty="0">
                <a:solidFill>
                  <a:srgbClr val="FFFFFF"/>
                </a:solidFill>
                <a:latin typeface="Trebuchet MS"/>
                <a:cs typeface="Trebuchet MS"/>
              </a:rPr>
              <a:t>può</a:t>
            </a:r>
            <a:r>
              <a:rPr sz="220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45" dirty="0">
                <a:solidFill>
                  <a:srgbClr val="FFFFFF"/>
                </a:solidFill>
                <a:latin typeface="Trebuchet MS"/>
                <a:cs typeface="Trebuchet MS"/>
              </a:rPr>
              <a:t>chiedere</a:t>
            </a:r>
            <a:r>
              <a:rPr sz="2200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55" dirty="0">
                <a:solidFill>
                  <a:srgbClr val="FFFFFF"/>
                </a:solidFill>
                <a:latin typeface="Trebuchet MS"/>
                <a:cs typeface="Trebuchet MS"/>
              </a:rPr>
              <a:t>che</a:t>
            </a:r>
            <a:r>
              <a:rPr sz="220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Trebuchet MS"/>
                <a:cs typeface="Trebuchet MS"/>
              </a:rPr>
              <a:t>relazione</a:t>
            </a:r>
            <a:r>
              <a:rPr sz="220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30" dirty="0">
                <a:solidFill>
                  <a:srgbClr val="FFFFFF"/>
                </a:solidFill>
                <a:latin typeface="Trebuchet MS"/>
                <a:cs typeface="Trebuchet MS"/>
              </a:rPr>
              <a:t>ci</a:t>
            </a:r>
            <a:r>
              <a:rPr sz="22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45" dirty="0">
                <a:solidFill>
                  <a:srgbClr val="FFFFFF"/>
                </a:solidFill>
                <a:latin typeface="Trebuchet MS"/>
                <a:cs typeface="Trebuchet MS"/>
              </a:rPr>
              <a:t>sia</a:t>
            </a:r>
            <a:r>
              <a:rPr sz="22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-70" dirty="0">
                <a:solidFill>
                  <a:srgbClr val="FFFFFF"/>
                </a:solidFill>
                <a:latin typeface="Trebuchet MS"/>
                <a:cs typeface="Trebuchet MS"/>
              </a:rPr>
              <a:t>tra</a:t>
            </a:r>
            <a:r>
              <a:rPr sz="22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45" dirty="0">
                <a:solidFill>
                  <a:srgbClr val="FFFFFF"/>
                </a:solidFill>
                <a:latin typeface="Trebuchet MS"/>
                <a:cs typeface="Trebuchet MS"/>
              </a:rPr>
              <a:t>un</a:t>
            </a:r>
            <a:r>
              <a:rPr sz="22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45" dirty="0">
                <a:solidFill>
                  <a:srgbClr val="FFFFFF"/>
                </a:solidFill>
                <a:latin typeface="Trebuchet MS"/>
                <a:cs typeface="Trebuchet MS"/>
              </a:rPr>
              <a:t>cane</a:t>
            </a:r>
            <a:endParaRPr sz="2200">
              <a:latin typeface="Trebuchet MS"/>
              <a:cs typeface="Trebuchet MS"/>
            </a:endParaRPr>
          </a:p>
          <a:p>
            <a:pPr marL="304800" marR="113030">
              <a:lnSpc>
                <a:spcPct val="80000"/>
              </a:lnSpc>
              <a:spcBef>
                <a:spcPts val="265"/>
              </a:spcBef>
            </a:pPr>
            <a:r>
              <a:rPr sz="2200" spc="-5" dirty="0">
                <a:solidFill>
                  <a:srgbClr val="FFFFFF"/>
                </a:solidFill>
                <a:latin typeface="Georgia"/>
                <a:cs typeface="Georgia"/>
              </a:rPr>
              <a:t>«sbavante» </a:t>
            </a:r>
            <a:r>
              <a:rPr sz="2200" spc="50" dirty="0">
                <a:solidFill>
                  <a:srgbClr val="FFFFFF"/>
                </a:solidFill>
                <a:latin typeface="Georgia"/>
                <a:cs typeface="Georgia"/>
              </a:rPr>
              <a:t>di </a:t>
            </a:r>
            <a:r>
              <a:rPr sz="2200" spc="10" dirty="0">
                <a:solidFill>
                  <a:srgbClr val="FFFFFF"/>
                </a:solidFill>
                <a:latin typeface="Georgia"/>
                <a:cs typeface="Georgia"/>
              </a:rPr>
              <a:t>oltre </a:t>
            </a:r>
            <a:r>
              <a:rPr sz="2200" spc="30" dirty="0">
                <a:solidFill>
                  <a:srgbClr val="FFFFFF"/>
                </a:solidFill>
                <a:latin typeface="Georgia"/>
                <a:cs typeface="Georgia"/>
              </a:rPr>
              <a:t>cent’anni </a:t>
            </a:r>
            <a:r>
              <a:rPr sz="2200" spc="15" dirty="0">
                <a:solidFill>
                  <a:srgbClr val="FFFFFF"/>
                </a:solidFill>
                <a:latin typeface="Georgia"/>
                <a:cs typeface="Georgia"/>
              </a:rPr>
              <a:t>fa </a:t>
            </a:r>
            <a:r>
              <a:rPr sz="2200" spc="195" dirty="0">
                <a:solidFill>
                  <a:srgbClr val="FFFFFF"/>
                </a:solidFill>
                <a:latin typeface="Georgia"/>
                <a:cs typeface="Georgia"/>
              </a:rPr>
              <a:t>e </a:t>
            </a:r>
            <a:r>
              <a:rPr sz="2200" spc="80" dirty="0">
                <a:solidFill>
                  <a:srgbClr val="FFFFFF"/>
                </a:solidFill>
                <a:latin typeface="Georgia"/>
                <a:cs typeface="Georgia"/>
              </a:rPr>
              <a:t>gli </a:t>
            </a:r>
            <a:r>
              <a:rPr sz="2200" spc="15" dirty="0">
                <a:solidFill>
                  <a:srgbClr val="FFFFFF"/>
                </a:solidFill>
                <a:latin typeface="Georgia"/>
                <a:cs typeface="Georgia"/>
              </a:rPr>
              <a:t>interventi</a:t>
            </a:r>
            <a:r>
              <a:rPr sz="2200" spc="-17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2200" spc="5" dirty="0">
                <a:solidFill>
                  <a:srgbClr val="FFFFFF"/>
                </a:solidFill>
                <a:latin typeface="Georgia"/>
                <a:cs typeface="Georgia"/>
              </a:rPr>
              <a:t>sull’autismo.  </a:t>
            </a:r>
            <a:r>
              <a:rPr sz="2200" spc="15" dirty="0">
                <a:solidFill>
                  <a:srgbClr val="FFFFFF"/>
                </a:solidFill>
                <a:latin typeface="Trebuchet MS"/>
                <a:cs typeface="Trebuchet MS"/>
              </a:rPr>
              <a:t>La </a:t>
            </a:r>
            <a:r>
              <a:rPr sz="2200" spc="40" dirty="0">
                <a:solidFill>
                  <a:srgbClr val="FFFFFF"/>
                </a:solidFill>
                <a:latin typeface="Trebuchet MS"/>
                <a:cs typeface="Trebuchet MS"/>
              </a:rPr>
              <a:t>risposta va </a:t>
            </a:r>
            <a:r>
              <a:rPr sz="2200" spc="-55" dirty="0">
                <a:solidFill>
                  <a:srgbClr val="FFFFFF"/>
                </a:solidFill>
                <a:latin typeface="Trebuchet MS"/>
                <a:cs typeface="Trebuchet MS"/>
              </a:rPr>
              <a:t>trovata </a:t>
            </a:r>
            <a:r>
              <a:rPr sz="2200" spc="60" dirty="0">
                <a:solidFill>
                  <a:srgbClr val="FFFFFF"/>
                </a:solidFill>
                <a:latin typeface="Trebuchet MS"/>
                <a:cs typeface="Trebuchet MS"/>
              </a:rPr>
              <a:t>non </a:t>
            </a:r>
            <a:r>
              <a:rPr sz="2200" spc="15" dirty="0">
                <a:solidFill>
                  <a:srgbClr val="FFFFFF"/>
                </a:solidFill>
                <a:latin typeface="Trebuchet MS"/>
                <a:cs typeface="Trebuchet MS"/>
              </a:rPr>
              <a:t>nella </a:t>
            </a:r>
            <a:r>
              <a:rPr sz="2200" spc="20" dirty="0">
                <a:solidFill>
                  <a:srgbClr val="FFFFFF"/>
                </a:solidFill>
                <a:latin typeface="Trebuchet MS"/>
                <a:cs typeface="Trebuchet MS"/>
              </a:rPr>
              <a:t>topografia </a:t>
            </a:r>
            <a:r>
              <a:rPr sz="2200" spc="50" dirty="0">
                <a:solidFill>
                  <a:srgbClr val="FFFFFF"/>
                </a:solidFill>
                <a:latin typeface="Trebuchet MS"/>
                <a:cs typeface="Trebuchet MS"/>
              </a:rPr>
              <a:t>dello </a:t>
            </a:r>
            <a:r>
              <a:rPr sz="2200" spc="10" dirty="0">
                <a:solidFill>
                  <a:srgbClr val="FFFFFF"/>
                </a:solidFill>
                <a:latin typeface="Trebuchet MS"/>
                <a:cs typeface="Trebuchet MS"/>
              </a:rPr>
              <a:t>stimolo-  </a:t>
            </a:r>
            <a:r>
              <a:rPr sz="2200" spc="15" dirty="0">
                <a:solidFill>
                  <a:srgbClr val="FFFFFF"/>
                </a:solidFill>
                <a:latin typeface="Trebuchet MS"/>
                <a:cs typeface="Trebuchet MS"/>
              </a:rPr>
              <a:t>risposta,</a:t>
            </a:r>
            <a:r>
              <a:rPr sz="2200" spc="-2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35" dirty="0">
                <a:solidFill>
                  <a:srgbClr val="FFFFFF"/>
                </a:solidFill>
                <a:latin typeface="Trebuchet MS"/>
                <a:cs typeface="Trebuchet MS"/>
              </a:rPr>
              <a:t>ma</a:t>
            </a:r>
            <a:r>
              <a:rPr sz="22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Trebuchet MS"/>
                <a:cs typeface="Trebuchet MS"/>
              </a:rPr>
              <a:t>nella</a:t>
            </a:r>
            <a:r>
              <a:rPr sz="22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25" dirty="0">
                <a:solidFill>
                  <a:srgbClr val="FFFFFF"/>
                </a:solidFill>
                <a:latin typeface="Trebuchet MS"/>
                <a:cs typeface="Trebuchet MS"/>
              </a:rPr>
              <a:t>loro</a:t>
            </a:r>
            <a:r>
              <a:rPr sz="22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Trebuchet MS"/>
                <a:cs typeface="Trebuchet MS"/>
              </a:rPr>
              <a:t>funzione.</a:t>
            </a:r>
            <a:endParaRPr sz="2200">
              <a:latin typeface="Trebuchet MS"/>
              <a:cs typeface="Trebuchet MS"/>
            </a:endParaRPr>
          </a:p>
          <a:p>
            <a:pPr marL="304800" marR="116205" indent="-292100">
              <a:lnSpc>
                <a:spcPct val="80000"/>
              </a:lnSpc>
              <a:spcBef>
                <a:spcPts val="2110"/>
              </a:spcBef>
              <a:buClr>
                <a:srgbClr val="71A276"/>
              </a:buClr>
              <a:buSzPct val="68181"/>
              <a:buFont typeface="Arial"/>
              <a:buChar char=""/>
              <a:tabLst>
                <a:tab pos="305435" algn="l"/>
              </a:tabLst>
            </a:pPr>
            <a:r>
              <a:rPr sz="2200" spc="30" dirty="0">
                <a:solidFill>
                  <a:srgbClr val="FFFFFF"/>
                </a:solidFill>
                <a:latin typeface="Trebuchet MS"/>
                <a:cs typeface="Trebuchet MS"/>
              </a:rPr>
              <a:t>Il </a:t>
            </a:r>
            <a:r>
              <a:rPr sz="2200" spc="25" dirty="0">
                <a:solidFill>
                  <a:srgbClr val="FFFFFF"/>
                </a:solidFill>
                <a:latin typeface="Trebuchet MS"/>
                <a:cs typeface="Trebuchet MS"/>
              </a:rPr>
              <a:t>condizionamento </a:t>
            </a:r>
            <a:r>
              <a:rPr sz="2200" spc="85" dirty="0">
                <a:solidFill>
                  <a:srgbClr val="FFFFFF"/>
                </a:solidFill>
                <a:latin typeface="Trebuchet MS"/>
                <a:cs typeface="Trebuchet MS"/>
              </a:rPr>
              <a:t>può </a:t>
            </a:r>
            <a:r>
              <a:rPr sz="2200" spc="55" dirty="0">
                <a:solidFill>
                  <a:srgbClr val="FFFFFF"/>
                </a:solidFill>
                <a:latin typeface="Trebuchet MS"/>
                <a:cs typeface="Trebuchet MS"/>
              </a:rPr>
              <a:t>essere </a:t>
            </a:r>
            <a:r>
              <a:rPr sz="2200" spc="-25" dirty="0">
                <a:solidFill>
                  <a:srgbClr val="FFFFFF"/>
                </a:solidFill>
                <a:latin typeface="Trebuchet MS"/>
                <a:cs typeface="Trebuchet MS"/>
              </a:rPr>
              <a:t>concettualizzato </a:t>
            </a:r>
            <a:r>
              <a:rPr sz="2200" spc="65" dirty="0">
                <a:solidFill>
                  <a:srgbClr val="FFFFFF"/>
                </a:solidFill>
                <a:latin typeface="Trebuchet MS"/>
                <a:cs typeface="Trebuchet MS"/>
              </a:rPr>
              <a:t>come </a:t>
            </a:r>
            <a:r>
              <a:rPr sz="2200" spc="45" dirty="0">
                <a:solidFill>
                  <a:srgbClr val="FFFFFF"/>
                </a:solidFill>
                <a:latin typeface="Trebuchet MS"/>
                <a:cs typeface="Trebuchet MS"/>
              </a:rPr>
              <a:t>un  </a:t>
            </a:r>
            <a:r>
              <a:rPr sz="2200" i="1" spc="25" dirty="0">
                <a:solidFill>
                  <a:srgbClr val="FFFFFF"/>
                </a:solidFill>
                <a:latin typeface="Georgia"/>
                <a:cs typeface="Georgia"/>
              </a:rPr>
              <a:t>processo </a:t>
            </a:r>
            <a:r>
              <a:rPr sz="2200" i="1" spc="10" dirty="0">
                <a:solidFill>
                  <a:srgbClr val="FFFFFF"/>
                </a:solidFill>
                <a:latin typeface="Georgia"/>
                <a:cs typeface="Georgia"/>
              </a:rPr>
              <a:t>di </a:t>
            </a:r>
            <a:r>
              <a:rPr sz="2200" i="1" spc="-80" dirty="0">
                <a:solidFill>
                  <a:srgbClr val="FFFFFF"/>
                </a:solidFill>
                <a:latin typeface="Georgia"/>
                <a:cs typeface="Georgia"/>
              </a:rPr>
              <a:t>transfer </a:t>
            </a:r>
            <a:r>
              <a:rPr sz="2200" i="1" spc="-35" dirty="0">
                <a:solidFill>
                  <a:srgbClr val="FFFFFF"/>
                </a:solidFill>
                <a:latin typeface="Georgia"/>
                <a:cs typeface="Georgia"/>
              </a:rPr>
              <a:t>funzionale </a:t>
            </a:r>
            <a:r>
              <a:rPr sz="2200" i="1" spc="50" dirty="0">
                <a:solidFill>
                  <a:srgbClr val="FFFFFF"/>
                </a:solidFill>
                <a:latin typeface="Georgia"/>
                <a:cs typeface="Georgia"/>
              </a:rPr>
              <a:t>dello </a:t>
            </a:r>
            <a:r>
              <a:rPr sz="2200" i="1" spc="-30" dirty="0">
                <a:solidFill>
                  <a:srgbClr val="FFFFFF"/>
                </a:solidFill>
                <a:latin typeface="Georgia"/>
                <a:cs typeface="Georgia"/>
              </a:rPr>
              <a:t>stimolo </a:t>
            </a:r>
            <a:r>
              <a:rPr sz="2200" spc="35" dirty="0">
                <a:solidFill>
                  <a:srgbClr val="FFFFFF"/>
                </a:solidFill>
                <a:latin typeface="Trebuchet MS"/>
                <a:cs typeface="Trebuchet MS"/>
              </a:rPr>
              <a:t>in </a:t>
            </a:r>
            <a:r>
              <a:rPr sz="2200" spc="90" dirty="0">
                <a:solidFill>
                  <a:srgbClr val="FFFFFF"/>
                </a:solidFill>
                <a:latin typeface="Trebuchet MS"/>
                <a:cs typeface="Trebuchet MS"/>
              </a:rPr>
              <a:t>base </a:t>
            </a:r>
            <a:r>
              <a:rPr sz="2200" dirty="0">
                <a:solidFill>
                  <a:srgbClr val="FFFFFF"/>
                </a:solidFill>
                <a:latin typeface="Trebuchet MS"/>
                <a:cs typeface="Trebuchet MS"/>
              </a:rPr>
              <a:t>al</a:t>
            </a:r>
            <a:r>
              <a:rPr sz="2200" spc="-2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Trebuchet MS"/>
                <a:cs typeface="Trebuchet MS"/>
              </a:rPr>
              <a:t>quale  </a:t>
            </a:r>
            <a:r>
              <a:rPr sz="2200" spc="55" dirty="0">
                <a:solidFill>
                  <a:srgbClr val="FFFFFF"/>
                </a:solidFill>
                <a:latin typeface="Trebuchet MS"/>
                <a:cs typeface="Trebuchet MS"/>
              </a:rPr>
              <a:t>uno </a:t>
            </a:r>
            <a:r>
              <a:rPr sz="2200" spc="15" dirty="0">
                <a:solidFill>
                  <a:srgbClr val="FFFFFF"/>
                </a:solidFill>
                <a:latin typeface="Trebuchet MS"/>
                <a:cs typeface="Trebuchet MS"/>
              </a:rPr>
              <a:t>stimolo </a:t>
            </a:r>
            <a:r>
              <a:rPr sz="2200" spc="20" dirty="0">
                <a:solidFill>
                  <a:srgbClr val="FFFFFF"/>
                </a:solidFill>
                <a:latin typeface="Trebuchet MS"/>
                <a:cs typeface="Trebuchet MS"/>
              </a:rPr>
              <a:t>precedentemente </a:t>
            </a:r>
            <a:r>
              <a:rPr sz="2200" spc="-10" dirty="0">
                <a:solidFill>
                  <a:srgbClr val="FFFFFF"/>
                </a:solidFill>
                <a:latin typeface="Trebuchet MS"/>
                <a:cs typeface="Trebuchet MS"/>
              </a:rPr>
              <a:t>neutro </a:t>
            </a:r>
            <a:r>
              <a:rPr sz="2200" spc="55" dirty="0">
                <a:solidFill>
                  <a:srgbClr val="FFFFFF"/>
                </a:solidFill>
                <a:latin typeface="Trebuchet MS"/>
                <a:cs typeface="Trebuchet MS"/>
              </a:rPr>
              <a:t>acquisisce  </a:t>
            </a:r>
            <a:r>
              <a:rPr sz="2200" spc="20" dirty="0">
                <a:solidFill>
                  <a:srgbClr val="FFFFFF"/>
                </a:solidFill>
                <a:latin typeface="Trebuchet MS"/>
                <a:cs typeface="Trebuchet MS"/>
              </a:rPr>
              <a:t>temporaneamente </a:t>
            </a:r>
            <a:r>
              <a:rPr sz="2200" dirty="0">
                <a:solidFill>
                  <a:srgbClr val="FFFFFF"/>
                </a:solidFill>
                <a:latin typeface="Trebuchet MS"/>
                <a:cs typeface="Trebuchet MS"/>
              </a:rPr>
              <a:t>la </a:t>
            </a:r>
            <a:r>
              <a:rPr sz="2200" spc="5" dirty="0">
                <a:solidFill>
                  <a:srgbClr val="FFFFFF"/>
                </a:solidFill>
                <a:latin typeface="Trebuchet MS"/>
                <a:cs typeface="Trebuchet MS"/>
              </a:rPr>
              <a:t>capacità </a:t>
            </a:r>
            <a:r>
              <a:rPr sz="2200" dirty="0">
                <a:solidFill>
                  <a:srgbClr val="FFFFFF"/>
                </a:solidFill>
                <a:latin typeface="Trebuchet MS"/>
                <a:cs typeface="Trebuchet MS"/>
              </a:rPr>
              <a:t>funzionale </a:t>
            </a:r>
            <a:r>
              <a:rPr sz="2200" spc="80" dirty="0">
                <a:solidFill>
                  <a:srgbClr val="FFFFFF"/>
                </a:solidFill>
                <a:latin typeface="Trebuchet MS"/>
                <a:cs typeface="Trebuchet MS"/>
              </a:rPr>
              <a:t>di </a:t>
            </a:r>
            <a:r>
              <a:rPr sz="2200" spc="55" dirty="0">
                <a:solidFill>
                  <a:srgbClr val="FFFFFF"/>
                </a:solidFill>
                <a:latin typeface="Trebuchet MS"/>
                <a:cs typeface="Trebuchet MS"/>
              </a:rPr>
              <a:t>produrre </a:t>
            </a:r>
            <a:r>
              <a:rPr sz="2200" dirty="0">
                <a:solidFill>
                  <a:srgbClr val="FFFFFF"/>
                </a:solidFill>
                <a:latin typeface="Trebuchet MS"/>
                <a:cs typeface="Trebuchet MS"/>
              </a:rPr>
              <a:t>la  </a:t>
            </a:r>
            <a:r>
              <a:rPr sz="2200" spc="40" dirty="0">
                <a:solidFill>
                  <a:srgbClr val="FFFFFF"/>
                </a:solidFill>
                <a:latin typeface="Trebuchet MS"/>
                <a:cs typeface="Trebuchet MS"/>
              </a:rPr>
              <a:t>risposta </a:t>
            </a:r>
            <a:r>
              <a:rPr sz="2200" spc="60" dirty="0">
                <a:solidFill>
                  <a:srgbClr val="FFFFFF"/>
                </a:solidFill>
                <a:latin typeface="Trebuchet MS"/>
                <a:cs typeface="Trebuchet MS"/>
              </a:rPr>
              <a:t>(biologica) </a:t>
            </a:r>
            <a:r>
              <a:rPr sz="2200" spc="40" dirty="0">
                <a:solidFill>
                  <a:srgbClr val="FFFFFF"/>
                </a:solidFill>
                <a:latin typeface="Trebuchet MS"/>
                <a:cs typeface="Trebuchet MS"/>
              </a:rPr>
              <a:t>originariamente </a:t>
            </a:r>
            <a:r>
              <a:rPr sz="2200" spc="5" dirty="0">
                <a:solidFill>
                  <a:srgbClr val="FFFFFF"/>
                </a:solidFill>
                <a:latin typeface="Trebuchet MS"/>
                <a:cs typeface="Trebuchet MS"/>
              </a:rPr>
              <a:t>provocata </a:t>
            </a:r>
            <a:r>
              <a:rPr sz="2200" spc="75" dirty="0">
                <a:solidFill>
                  <a:srgbClr val="FFFFFF"/>
                </a:solidFill>
                <a:latin typeface="Trebuchet MS"/>
                <a:cs typeface="Trebuchet MS"/>
              </a:rPr>
              <a:t>da </a:t>
            </a:r>
            <a:r>
              <a:rPr sz="2200" spc="45" dirty="0">
                <a:solidFill>
                  <a:srgbClr val="FFFFFF"/>
                </a:solidFill>
                <a:latin typeface="Trebuchet MS"/>
                <a:cs typeface="Trebuchet MS"/>
              </a:rPr>
              <a:t>un </a:t>
            </a:r>
            <a:r>
              <a:rPr sz="2200" spc="-35" dirty="0">
                <a:solidFill>
                  <a:srgbClr val="FFFFFF"/>
                </a:solidFill>
                <a:latin typeface="Trebuchet MS"/>
                <a:cs typeface="Trebuchet MS"/>
              </a:rPr>
              <a:t>altro  </a:t>
            </a:r>
            <a:r>
              <a:rPr sz="2200" spc="-20" dirty="0">
                <a:solidFill>
                  <a:srgbClr val="FFFFFF"/>
                </a:solidFill>
                <a:latin typeface="Trebuchet MS"/>
                <a:cs typeface="Trebuchet MS"/>
              </a:rPr>
              <a:t>stimolo.</a:t>
            </a:r>
            <a:endParaRPr sz="2200">
              <a:latin typeface="Trebuchet MS"/>
              <a:cs typeface="Trebuchet MS"/>
            </a:endParaRPr>
          </a:p>
          <a:p>
            <a:pPr marL="304800" marR="5080" indent="-292100">
              <a:lnSpc>
                <a:spcPts val="2110"/>
              </a:lnSpc>
              <a:spcBef>
                <a:spcPts val="2095"/>
              </a:spcBef>
              <a:buClr>
                <a:srgbClr val="71A276"/>
              </a:buClr>
              <a:buSzPct val="68181"/>
              <a:buFont typeface="Arial"/>
              <a:buChar char=""/>
              <a:tabLst>
                <a:tab pos="305435" algn="l"/>
              </a:tabLst>
            </a:pPr>
            <a:r>
              <a:rPr sz="2200" spc="25" dirty="0">
                <a:solidFill>
                  <a:srgbClr val="FFFFFF"/>
                </a:solidFill>
                <a:latin typeface="Georgia"/>
                <a:cs typeface="Georgia"/>
              </a:rPr>
              <a:t>Nell’analisi </a:t>
            </a:r>
            <a:r>
              <a:rPr sz="2200" spc="35" dirty="0">
                <a:solidFill>
                  <a:srgbClr val="FFFFFF"/>
                </a:solidFill>
                <a:latin typeface="Georgia"/>
                <a:cs typeface="Georgia"/>
              </a:rPr>
              <a:t>comportamentale </a:t>
            </a:r>
            <a:r>
              <a:rPr sz="2200" spc="45" dirty="0">
                <a:solidFill>
                  <a:srgbClr val="FFFFFF"/>
                </a:solidFill>
                <a:latin typeface="Georgia"/>
                <a:cs typeface="Georgia"/>
              </a:rPr>
              <a:t>applicata </a:t>
            </a:r>
            <a:r>
              <a:rPr sz="2200" dirty="0">
                <a:solidFill>
                  <a:srgbClr val="FFFFFF"/>
                </a:solidFill>
                <a:latin typeface="Georgia"/>
                <a:cs typeface="Georgia"/>
              </a:rPr>
              <a:t>il </a:t>
            </a:r>
            <a:r>
              <a:rPr sz="2200" spc="75" dirty="0">
                <a:solidFill>
                  <a:srgbClr val="FFFFFF"/>
                </a:solidFill>
                <a:latin typeface="Georgia"/>
                <a:cs typeface="Georgia"/>
              </a:rPr>
              <a:t>processo </a:t>
            </a:r>
            <a:r>
              <a:rPr sz="2200" spc="50" dirty="0">
                <a:solidFill>
                  <a:srgbClr val="FFFFFF"/>
                </a:solidFill>
                <a:latin typeface="Georgia"/>
                <a:cs typeface="Georgia"/>
              </a:rPr>
              <a:t>di  </a:t>
            </a:r>
            <a:r>
              <a:rPr sz="2200" spc="-5" dirty="0">
                <a:solidFill>
                  <a:srgbClr val="FFFFFF"/>
                </a:solidFill>
                <a:latin typeface="Trebuchet MS"/>
                <a:cs typeface="Trebuchet MS"/>
              </a:rPr>
              <a:t>transfer</a:t>
            </a:r>
            <a:r>
              <a:rPr sz="22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FFFFFF"/>
                </a:solidFill>
                <a:latin typeface="Trebuchet MS"/>
                <a:cs typeface="Trebuchet MS"/>
              </a:rPr>
              <a:t>funzionale</a:t>
            </a:r>
            <a:r>
              <a:rPr sz="2200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50" dirty="0">
                <a:solidFill>
                  <a:srgbClr val="FFFFFF"/>
                </a:solidFill>
                <a:latin typeface="Trebuchet MS"/>
                <a:cs typeface="Trebuchet MS"/>
              </a:rPr>
              <a:t>dello</a:t>
            </a:r>
            <a:r>
              <a:rPr sz="220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Trebuchet MS"/>
                <a:cs typeface="Trebuchet MS"/>
              </a:rPr>
              <a:t>stimolo</a:t>
            </a:r>
            <a:r>
              <a:rPr sz="2200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55" dirty="0">
                <a:solidFill>
                  <a:srgbClr val="FFFFFF"/>
                </a:solidFill>
                <a:latin typeface="Trebuchet MS"/>
                <a:cs typeface="Trebuchet MS"/>
              </a:rPr>
              <a:t>è</a:t>
            </a:r>
            <a:r>
              <a:rPr sz="22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rebuchet MS"/>
                <a:cs typeface="Trebuchet MS"/>
              </a:rPr>
              <a:t>alla</a:t>
            </a:r>
            <a:r>
              <a:rPr sz="22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90" dirty="0">
                <a:solidFill>
                  <a:srgbClr val="FFFFFF"/>
                </a:solidFill>
                <a:latin typeface="Trebuchet MS"/>
                <a:cs typeface="Trebuchet MS"/>
              </a:rPr>
              <a:t>base</a:t>
            </a:r>
            <a:r>
              <a:rPr sz="2200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35" dirty="0">
                <a:solidFill>
                  <a:srgbClr val="FFFFFF"/>
                </a:solidFill>
                <a:latin typeface="Trebuchet MS"/>
                <a:cs typeface="Trebuchet MS"/>
              </a:rPr>
              <a:t>della</a:t>
            </a:r>
            <a:r>
              <a:rPr sz="22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50" dirty="0">
                <a:solidFill>
                  <a:srgbClr val="FFFFFF"/>
                </a:solidFill>
                <a:latin typeface="Trebuchet MS"/>
                <a:cs typeface="Trebuchet MS"/>
              </a:rPr>
              <a:t>procedura  </a:t>
            </a:r>
            <a:r>
              <a:rPr sz="2200" spc="75" dirty="0">
                <a:solidFill>
                  <a:srgbClr val="FFFFFF"/>
                </a:solidFill>
                <a:latin typeface="Trebuchet MS"/>
                <a:cs typeface="Trebuchet MS"/>
              </a:rPr>
              <a:t>di </a:t>
            </a:r>
            <a:r>
              <a:rPr sz="2200" i="1" spc="-35" dirty="0">
                <a:solidFill>
                  <a:srgbClr val="FFFFFF"/>
                </a:solidFill>
                <a:latin typeface="Georgia"/>
                <a:cs typeface="Georgia"/>
              </a:rPr>
              <a:t>pairing </a:t>
            </a:r>
            <a:r>
              <a:rPr sz="2200" spc="-20" dirty="0">
                <a:solidFill>
                  <a:srgbClr val="FFFFFF"/>
                </a:solidFill>
                <a:latin typeface="Trebuchet MS"/>
                <a:cs typeface="Trebuchet MS"/>
              </a:rPr>
              <a:t>(</a:t>
            </a:r>
            <a:r>
              <a:rPr sz="2200" i="1" spc="-20" dirty="0">
                <a:solidFill>
                  <a:srgbClr val="FFFFFF"/>
                </a:solidFill>
                <a:latin typeface="Georgia"/>
                <a:cs typeface="Georgia"/>
              </a:rPr>
              <a:t>appaiare,</a:t>
            </a:r>
            <a:r>
              <a:rPr sz="2200" i="1" spc="-36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2200" i="1" spc="-5" dirty="0">
                <a:solidFill>
                  <a:srgbClr val="FFFFFF"/>
                </a:solidFill>
                <a:latin typeface="Georgia"/>
                <a:cs typeface="Georgia"/>
              </a:rPr>
              <a:t>accoppiare</a:t>
            </a:r>
            <a:r>
              <a:rPr sz="2200" spc="-5" dirty="0">
                <a:solidFill>
                  <a:srgbClr val="FFFFFF"/>
                </a:solidFill>
                <a:latin typeface="Trebuchet MS"/>
                <a:cs typeface="Trebuchet MS"/>
              </a:rPr>
              <a:t>).</a:t>
            </a:r>
            <a:endParaRPr sz="22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82980" y="0"/>
            <a:ext cx="7356348" cy="14036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30200" y="1592706"/>
            <a:ext cx="8195309" cy="467423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305435" marR="720090" indent="-292735">
              <a:lnSpc>
                <a:spcPct val="80000"/>
              </a:lnSpc>
              <a:spcBef>
                <a:spcPts val="695"/>
              </a:spcBef>
              <a:buClr>
                <a:srgbClr val="71A276"/>
              </a:buClr>
              <a:buSzPct val="70000"/>
              <a:buFont typeface="Arial"/>
              <a:buChar char=""/>
              <a:tabLst>
                <a:tab pos="306070" algn="l"/>
              </a:tabLst>
            </a:pPr>
            <a:r>
              <a:rPr sz="2500" spc="65" dirty="0">
                <a:solidFill>
                  <a:srgbClr val="FFFFFF"/>
                </a:solidFill>
                <a:latin typeface="Trebuchet MS"/>
                <a:cs typeface="Trebuchet MS"/>
              </a:rPr>
              <a:t>Burrhus</a:t>
            </a:r>
            <a:r>
              <a:rPr sz="25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60" dirty="0">
                <a:solidFill>
                  <a:srgbClr val="FFFFFF"/>
                </a:solidFill>
                <a:latin typeface="Trebuchet MS"/>
                <a:cs typeface="Trebuchet MS"/>
              </a:rPr>
              <a:t>Frederic</a:t>
            </a:r>
            <a:r>
              <a:rPr sz="25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80" dirty="0">
                <a:solidFill>
                  <a:srgbClr val="FFFFFF"/>
                </a:solidFill>
                <a:latin typeface="Trebuchet MS"/>
                <a:cs typeface="Trebuchet MS"/>
              </a:rPr>
              <a:t>Skinner</a:t>
            </a:r>
            <a:r>
              <a:rPr sz="25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30" dirty="0">
                <a:solidFill>
                  <a:srgbClr val="FFFFFF"/>
                </a:solidFill>
                <a:latin typeface="Trebuchet MS"/>
                <a:cs typeface="Trebuchet MS"/>
              </a:rPr>
              <a:t>(1904-1990)</a:t>
            </a:r>
            <a:r>
              <a:rPr sz="2500" spc="-1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35" dirty="0">
                <a:solidFill>
                  <a:srgbClr val="FFFFFF"/>
                </a:solidFill>
                <a:latin typeface="Trebuchet MS"/>
                <a:cs typeface="Trebuchet MS"/>
              </a:rPr>
              <a:t>ha</a:t>
            </a:r>
            <a:r>
              <a:rPr sz="250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95" dirty="0">
                <a:solidFill>
                  <a:srgbClr val="FFFFFF"/>
                </a:solidFill>
                <a:latin typeface="Trebuchet MS"/>
                <a:cs typeface="Trebuchet MS"/>
              </a:rPr>
              <a:t>messo</a:t>
            </a:r>
            <a:r>
              <a:rPr sz="25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-475" dirty="0">
                <a:solidFill>
                  <a:srgbClr val="FFFFFF"/>
                </a:solidFill>
                <a:latin typeface="Trebuchet MS"/>
                <a:cs typeface="Trebuchet MS"/>
              </a:rPr>
              <a:t>a  </a:t>
            </a:r>
            <a:r>
              <a:rPr sz="2500" spc="20" dirty="0">
                <a:solidFill>
                  <a:srgbClr val="FFFFFF"/>
                </a:solidFill>
                <a:latin typeface="Trebuchet MS"/>
                <a:cs typeface="Trebuchet MS"/>
              </a:rPr>
              <a:t>punto </a:t>
            </a:r>
            <a:r>
              <a:rPr sz="2500" dirty="0">
                <a:solidFill>
                  <a:srgbClr val="FFFFFF"/>
                </a:solidFill>
                <a:latin typeface="Trebuchet MS"/>
                <a:cs typeface="Trebuchet MS"/>
              </a:rPr>
              <a:t>il </a:t>
            </a:r>
            <a:r>
              <a:rPr sz="2500" spc="85" dirty="0">
                <a:solidFill>
                  <a:srgbClr val="FFFFFF"/>
                </a:solidFill>
                <a:latin typeface="Trebuchet MS"/>
                <a:cs typeface="Trebuchet MS"/>
              </a:rPr>
              <a:t>paradigma </a:t>
            </a:r>
            <a:r>
              <a:rPr sz="2500" spc="45" dirty="0">
                <a:solidFill>
                  <a:srgbClr val="FFFFFF"/>
                </a:solidFill>
                <a:latin typeface="Trebuchet MS"/>
                <a:cs typeface="Trebuchet MS"/>
              </a:rPr>
              <a:t>sperimentale </a:t>
            </a:r>
            <a:r>
              <a:rPr sz="2500" spc="100" dirty="0">
                <a:solidFill>
                  <a:srgbClr val="FFFFFF"/>
                </a:solidFill>
                <a:latin typeface="Trebuchet MS"/>
                <a:cs typeface="Trebuchet MS"/>
              </a:rPr>
              <a:t>per </a:t>
            </a:r>
            <a:r>
              <a:rPr sz="2500" spc="40" dirty="0">
                <a:solidFill>
                  <a:srgbClr val="FFFFFF"/>
                </a:solidFill>
                <a:latin typeface="Trebuchet MS"/>
                <a:cs typeface="Trebuchet MS"/>
              </a:rPr>
              <a:t>lo </a:t>
            </a:r>
            <a:r>
              <a:rPr sz="2500" spc="35" dirty="0">
                <a:solidFill>
                  <a:srgbClr val="FFFFFF"/>
                </a:solidFill>
                <a:latin typeface="Trebuchet MS"/>
                <a:cs typeface="Trebuchet MS"/>
              </a:rPr>
              <a:t>studio  </a:t>
            </a:r>
            <a:r>
              <a:rPr sz="2500" spc="60" dirty="0">
                <a:solidFill>
                  <a:srgbClr val="FFFFFF"/>
                </a:solidFill>
                <a:latin typeface="Georgia"/>
                <a:cs typeface="Georgia"/>
              </a:rPr>
              <a:t>dell’apprendimento </a:t>
            </a:r>
            <a:r>
              <a:rPr sz="2500" spc="-5" dirty="0">
                <a:solidFill>
                  <a:srgbClr val="FFFFFF"/>
                </a:solidFill>
                <a:latin typeface="Georgia"/>
                <a:cs typeface="Georgia"/>
              </a:rPr>
              <a:t>noto </a:t>
            </a:r>
            <a:r>
              <a:rPr sz="2500" spc="105" dirty="0">
                <a:solidFill>
                  <a:srgbClr val="FFFFFF"/>
                </a:solidFill>
                <a:latin typeface="Georgia"/>
                <a:cs typeface="Georgia"/>
              </a:rPr>
              <a:t>come </a:t>
            </a:r>
            <a:r>
              <a:rPr sz="2500" spc="35" dirty="0">
                <a:solidFill>
                  <a:srgbClr val="FFFFFF"/>
                </a:solidFill>
                <a:latin typeface="Georgia"/>
                <a:cs typeface="Georgia"/>
              </a:rPr>
              <a:t>condizionamento  </a:t>
            </a:r>
            <a:r>
              <a:rPr sz="2500" spc="-5" dirty="0">
                <a:solidFill>
                  <a:srgbClr val="FFFFFF"/>
                </a:solidFill>
                <a:latin typeface="Trebuchet MS"/>
                <a:cs typeface="Trebuchet MS"/>
              </a:rPr>
              <a:t>operante.</a:t>
            </a:r>
            <a:endParaRPr sz="2500">
              <a:latin typeface="Trebuchet MS"/>
              <a:cs typeface="Trebuchet MS"/>
            </a:endParaRPr>
          </a:p>
          <a:p>
            <a:pPr marL="305435" marR="5080" indent="-292735">
              <a:lnSpc>
                <a:spcPct val="80000"/>
              </a:lnSpc>
              <a:spcBef>
                <a:spcPts val="2400"/>
              </a:spcBef>
              <a:buClr>
                <a:srgbClr val="71A276"/>
              </a:buClr>
              <a:buSzPct val="70000"/>
              <a:buFont typeface="Arial"/>
              <a:buChar char=""/>
              <a:tabLst>
                <a:tab pos="306070" algn="l"/>
              </a:tabLst>
            </a:pPr>
            <a:r>
              <a:rPr sz="2500" spc="35" dirty="0">
                <a:solidFill>
                  <a:srgbClr val="FFFFFF"/>
                </a:solidFill>
                <a:latin typeface="Trebuchet MS"/>
                <a:cs typeface="Trebuchet MS"/>
              </a:rPr>
              <a:t>Il </a:t>
            </a:r>
            <a:r>
              <a:rPr sz="2500" spc="30" dirty="0">
                <a:solidFill>
                  <a:srgbClr val="FFFFFF"/>
                </a:solidFill>
                <a:latin typeface="Trebuchet MS"/>
                <a:cs typeface="Trebuchet MS"/>
              </a:rPr>
              <a:t>comportamento </a:t>
            </a:r>
            <a:r>
              <a:rPr sz="2500" spc="60" dirty="0">
                <a:solidFill>
                  <a:srgbClr val="FFFFFF"/>
                </a:solidFill>
                <a:latin typeface="Trebuchet MS"/>
                <a:cs typeface="Trebuchet MS"/>
              </a:rPr>
              <a:t>rispondente </a:t>
            </a:r>
            <a:r>
              <a:rPr sz="2500" spc="30" dirty="0">
                <a:solidFill>
                  <a:srgbClr val="FFFFFF"/>
                </a:solidFill>
                <a:latin typeface="Trebuchet MS"/>
                <a:cs typeface="Trebuchet MS"/>
              </a:rPr>
              <a:t>rappresenta </a:t>
            </a:r>
            <a:r>
              <a:rPr sz="2500" spc="75" dirty="0">
                <a:solidFill>
                  <a:srgbClr val="FFFFFF"/>
                </a:solidFill>
                <a:latin typeface="Trebuchet MS"/>
                <a:cs typeface="Trebuchet MS"/>
              </a:rPr>
              <a:t>solo  </a:t>
            </a:r>
            <a:r>
              <a:rPr sz="2500" spc="15" dirty="0">
                <a:solidFill>
                  <a:srgbClr val="FFFFFF"/>
                </a:solidFill>
                <a:latin typeface="Trebuchet MS"/>
                <a:cs typeface="Trebuchet MS"/>
              </a:rPr>
              <a:t>parzialmente </a:t>
            </a:r>
            <a:r>
              <a:rPr sz="2500" dirty="0">
                <a:solidFill>
                  <a:srgbClr val="FFFFFF"/>
                </a:solidFill>
                <a:latin typeface="Trebuchet MS"/>
                <a:cs typeface="Trebuchet MS"/>
              </a:rPr>
              <a:t>la </a:t>
            </a:r>
            <a:r>
              <a:rPr sz="2500" spc="-35" dirty="0">
                <a:solidFill>
                  <a:srgbClr val="FFFFFF"/>
                </a:solidFill>
                <a:latin typeface="Trebuchet MS"/>
                <a:cs typeface="Trebuchet MS"/>
              </a:rPr>
              <a:t>vastità </a:t>
            </a:r>
            <a:r>
              <a:rPr sz="2500" spc="65" dirty="0">
                <a:solidFill>
                  <a:srgbClr val="FFFFFF"/>
                </a:solidFill>
                <a:latin typeface="Trebuchet MS"/>
                <a:cs typeface="Trebuchet MS"/>
              </a:rPr>
              <a:t>e </a:t>
            </a:r>
            <a:r>
              <a:rPr sz="2500" dirty="0">
                <a:solidFill>
                  <a:srgbClr val="FFFFFF"/>
                </a:solidFill>
                <a:latin typeface="Trebuchet MS"/>
                <a:cs typeface="Trebuchet MS"/>
              </a:rPr>
              <a:t>la </a:t>
            </a:r>
            <a:r>
              <a:rPr sz="2500" spc="40" dirty="0">
                <a:solidFill>
                  <a:srgbClr val="FFFFFF"/>
                </a:solidFill>
                <a:latin typeface="Trebuchet MS"/>
                <a:cs typeface="Trebuchet MS"/>
              </a:rPr>
              <a:t>complessità </a:t>
            </a:r>
            <a:r>
              <a:rPr sz="2500" spc="75" dirty="0">
                <a:solidFill>
                  <a:srgbClr val="FFFFFF"/>
                </a:solidFill>
                <a:latin typeface="Trebuchet MS"/>
                <a:cs typeface="Trebuchet MS"/>
              </a:rPr>
              <a:t>del  </a:t>
            </a:r>
            <a:r>
              <a:rPr sz="2500" spc="30" dirty="0">
                <a:solidFill>
                  <a:srgbClr val="FFFFFF"/>
                </a:solidFill>
                <a:latin typeface="Trebuchet MS"/>
                <a:cs typeface="Trebuchet MS"/>
              </a:rPr>
              <a:t>comportamento</a:t>
            </a:r>
            <a:r>
              <a:rPr sz="2500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105" dirty="0">
                <a:solidFill>
                  <a:srgbClr val="FFFFFF"/>
                </a:solidFill>
                <a:latin typeface="Trebuchet MS"/>
                <a:cs typeface="Trebuchet MS"/>
              </a:rPr>
              <a:t>degli</a:t>
            </a:r>
            <a:r>
              <a:rPr sz="25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80" dirty="0">
                <a:solidFill>
                  <a:srgbClr val="FFFFFF"/>
                </a:solidFill>
                <a:latin typeface="Trebuchet MS"/>
                <a:cs typeface="Trebuchet MS"/>
              </a:rPr>
              <a:t>esseri</a:t>
            </a:r>
            <a:r>
              <a:rPr sz="2500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-20" dirty="0">
                <a:solidFill>
                  <a:srgbClr val="FFFFFF"/>
                </a:solidFill>
                <a:latin typeface="Trebuchet MS"/>
                <a:cs typeface="Trebuchet MS"/>
              </a:rPr>
              <a:t>viventi:</a:t>
            </a:r>
            <a:r>
              <a:rPr sz="2500" spc="-3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25" dirty="0">
                <a:solidFill>
                  <a:srgbClr val="FFFFFF"/>
                </a:solidFill>
                <a:latin typeface="Trebuchet MS"/>
                <a:cs typeface="Trebuchet MS"/>
              </a:rPr>
              <a:t>essi,</a:t>
            </a:r>
            <a:r>
              <a:rPr sz="2500" spc="-3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-90" dirty="0">
                <a:solidFill>
                  <a:srgbClr val="FFFFFF"/>
                </a:solidFill>
                <a:latin typeface="Trebuchet MS"/>
                <a:cs typeface="Trebuchet MS"/>
              </a:rPr>
              <a:t>infatti,</a:t>
            </a:r>
            <a:r>
              <a:rPr sz="2500" spc="-3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65" dirty="0">
                <a:solidFill>
                  <a:srgbClr val="FFFFFF"/>
                </a:solidFill>
                <a:latin typeface="Trebuchet MS"/>
                <a:cs typeface="Trebuchet MS"/>
              </a:rPr>
              <a:t>non</a:t>
            </a:r>
            <a:r>
              <a:rPr sz="25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70" dirty="0">
                <a:solidFill>
                  <a:srgbClr val="FFFFFF"/>
                </a:solidFill>
                <a:latin typeface="Trebuchet MS"/>
                <a:cs typeface="Trebuchet MS"/>
              </a:rPr>
              <a:t>si  </a:t>
            </a:r>
            <a:r>
              <a:rPr sz="2500" spc="-5" dirty="0">
                <a:solidFill>
                  <a:srgbClr val="FFFFFF"/>
                </a:solidFill>
                <a:latin typeface="Georgia"/>
                <a:cs typeface="Georgia"/>
              </a:rPr>
              <a:t>limitano </a:t>
            </a:r>
            <a:r>
              <a:rPr sz="2500" spc="90" dirty="0">
                <a:solidFill>
                  <a:srgbClr val="FFFFFF"/>
                </a:solidFill>
                <a:latin typeface="Georgia"/>
                <a:cs typeface="Georgia"/>
              </a:rPr>
              <a:t>ad </a:t>
            </a:r>
            <a:r>
              <a:rPr sz="2500" spc="50" dirty="0">
                <a:solidFill>
                  <a:srgbClr val="FFFFFF"/>
                </a:solidFill>
                <a:latin typeface="Georgia"/>
                <a:cs typeface="Georgia"/>
              </a:rPr>
              <a:t>attendere </a:t>
            </a:r>
            <a:r>
              <a:rPr sz="2500" spc="-25" dirty="0">
                <a:solidFill>
                  <a:srgbClr val="FFFFFF"/>
                </a:solidFill>
                <a:latin typeface="Georgia"/>
                <a:cs typeface="Georgia"/>
              </a:rPr>
              <a:t>in </a:t>
            </a:r>
            <a:r>
              <a:rPr sz="2500" spc="55" dirty="0">
                <a:solidFill>
                  <a:srgbClr val="FFFFFF"/>
                </a:solidFill>
                <a:latin typeface="Georgia"/>
                <a:cs typeface="Georgia"/>
              </a:rPr>
              <a:t>modo </a:t>
            </a:r>
            <a:r>
              <a:rPr sz="2500" spc="50" dirty="0">
                <a:solidFill>
                  <a:srgbClr val="FFFFFF"/>
                </a:solidFill>
                <a:latin typeface="Georgia"/>
                <a:cs typeface="Georgia"/>
              </a:rPr>
              <a:t>passivo </a:t>
            </a:r>
            <a:r>
              <a:rPr sz="2500" spc="60" dirty="0">
                <a:solidFill>
                  <a:srgbClr val="FFFFFF"/>
                </a:solidFill>
                <a:latin typeface="Georgia"/>
                <a:cs typeface="Georgia"/>
              </a:rPr>
              <a:t>l’azione  </a:t>
            </a:r>
            <a:r>
              <a:rPr sz="2500" spc="80" dirty="0">
                <a:solidFill>
                  <a:srgbClr val="FFFFFF"/>
                </a:solidFill>
                <a:latin typeface="Georgia"/>
                <a:cs typeface="Georgia"/>
              </a:rPr>
              <a:t>dell’ambiente </a:t>
            </a:r>
            <a:r>
              <a:rPr sz="2500" spc="5" dirty="0">
                <a:solidFill>
                  <a:srgbClr val="FFFFFF"/>
                </a:solidFill>
                <a:latin typeface="Georgia"/>
                <a:cs typeface="Georgia"/>
              </a:rPr>
              <a:t>ma </a:t>
            </a:r>
            <a:r>
              <a:rPr sz="2500" spc="75" dirty="0">
                <a:solidFill>
                  <a:srgbClr val="FFFFFF"/>
                </a:solidFill>
                <a:latin typeface="Georgia"/>
                <a:cs typeface="Georgia"/>
              </a:rPr>
              <a:t>cercano </a:t>
            </a:r>
            <a:r>
              <a:rPr sz="2500" spc="60" dirty="0">
                <a:solidFill>
                  <a:srgbClr val="FFFFFF"/>
                </a:solidFill>
                <a:latin typeface="Georgia"/>
                <a:cs typeface="Georgia"/>
              </a:rPr>
              <a:t>di </a:t>
            </a:r>
            <a:r>
              <a:rPr sz="2500" spc="40" dirty="0">
                <a:solidFill>
                  <a:srgbClr val="FFFFFF"/>
                </a:solidFill>
                <a:latin typeface="Georgia"/>
                <a:cs typeface="Georgia"/>
              </a:rPr>
              <a:t>prevenirlo </a:t>
            </a:r>
            <a:r>
              <a:rPr sz="2500" spc="220" dirty="0">
                <a:solidFill>
                  <a:srgbClr val="FFFFFF"/>
                </a:solidFill>
                <a:latin typeface="Georgia"/>
                <a:cs typeface="Georgia"/>
              </a:rPr>
              <a:t>e </a:t>
            </a:r>
            <a:r>
              <a:rPr sz="2500" spc="350" dirty="0">
                <a:solidFill>
                  <a:srgbClr val="FFFFFF"/>
                </a:solidFill>
                <a:latin typeface="Georgia"/>
                <a:cs typeface="Georgia"/>
              </a:rPr>
              <a:t>— </a:t>
            </a:r>
            <a:r>
              <a:rPr sz="2500" spc="30" dirty="0">
                <a:solidFill>
                  <a:srgbClr val="FFFFFF"/>
                </a:solidFill>
                <a:latin typeface="Trebuchet MS"/>
                <a:cs typeface="Trebuchet MS"/>
              </a:rPr>
              <a:t>questo  </a:t>
            </a:r>
            <a:r>
              <a:rPr sz="2500" spc="75" dirty="0">
                <a:solidFill>
                  <a:srgbClr val="FFFFFF"/>
                </a:solidFill>
                <a:latin typeface="Trebuchet MS"/>
                <a:cs typeface="Trebuchet MS"/>
              </a:rPr>
              <a:t>riguarda </a:t>
            </a:r>
            <a:r>
              <a:rPr sz="2500" spc="-40" dirty="0">
                <a:solidFill>
                  <a:srgbClr val="FFFFFF"/>
                </a:solidFill>
                <a:latin typeface="Trebuchet MS"/>
                <a:cs typeface="Trebuchet MS"/>
              </a:rPr>
              <a:t>soprattutto </a:t>
            </a:r>
            <a:r>
              <a:rPr sz="2500" spc="100" dirty="0">
                <a:solidFill>
                  <a:srgbClr val="FFFFFF"/>
                </a:solidFill>
                <a:latin typeface="Trebuchet MS"/>
                <a:cs typeface="Trebuchet MS"/>
              </a:rPr>
              <a:t>gli </a:t>
            </a:r>
            <a:r>
              <a:rPr sz="2500" spc="80" dirty="0">
                <a:solidFill>
                  <a:srgbClr val="FFFFFF"/>
                </a:solidFill>
                <a:latin typeface="Trebuchet MS"/>
                <a:cs typeface="Trebuchet MS"/>
              </a:rPr>
              <a:t>esseri </a:t>
            </a:r>
            <a:r>
              <a:rPr sz="2500" spc="40" dirty="0">
                <a:solidFill>
                  <a:srgbClr val="FFFFFF"/>
                </a:solidFill>
                <a:latin typeface="Trebuchet MS"/>
                <a:cs typeface="Trebuchet MS"/>
              </a:rPr>
              <a:t>umani </a:t>
            </a:r>
            <a:r>
              <a:rPr sz="2500" spc="350" dirty="0">
                <a:solidFill>
                  <a:srgbClr val="FFFFFF"/>
                </a:solidFill>
                <a:latin typeface="Georgia"/>
                <a:cs typeface="Georgia"/>
              </a:rPr>
              <a:t>— </a:t>
            </a:r>
            <a:r>
              <a:rPr sz="2500" spc="90" dirty="0">
                <a:solidFill>
                  <a:srgbClr val="FFFFFF"/>
                </a:solidFill>
                <a:latin typeface="Trebuchet MS"/>
                <a:cs typeface="Trebuchet MS"/>
              </a:rPr>
              <a:t>di </a:t>
            </a:r>
            <a:r>
              <a:rPr sz="2500" spc="75" dirty="0">
                <a:solidFill>
                  <a:srgbClr val="FFFFFF"/>
                </a:solidFill>
                <a:latin typeface="Trebuchet MS"/>
                <a:cs typeface="Trebuchet MS"/>
              </a:rPr>
              <a:t>piegarlo  </a:t>
            </a:r>
            <a:r>
              <a:rPr sz="2500" spc="15" dirty="0">
                <a:solidFill>
                  <a:srgbClr val="FFFFFF"/>
                </a:solidFill>
                <a:latin typeface="Trebuchet MS"/>
                <a:cs typeface="Trebuchet MS"/>
              </a:rPr>
              <a:t>alle </a:t>
            </a:r>
            <a:r>
              <a:rPr sz="2500" spc="35" dirty="0">
                <a:solidFill>
                  <a:srgbClr val="FFFFFF"/>
                </a:solidFill>
                <a:latin typeface="Trebuchet MS"/>
                <a:cs typeface="Trebuchet MS"/>
              </a:rPr>
              <a:t>loro</a:t>
            </a:r>
            <a:r>
              <a:rPr sz="2500" spc="-2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5" dirty="0">
                <a:solidFill>
                  <a:srgbClr val="FFFFFF"/>
                </a:solidFill>
                <a:latin typeface="Trebuchet MS"/>
                <a:cs typeface="Trebuchet MS"/>
              </a:rPr>
              <a:t>necessità.</a:t>
            </a:r>
            <a:endParaRPr sz="2500">
              <a:latin typeface="Trebuchet MS"/>
              <a:cs typeface="Trebuchet MS"/>
            </a:endParaRPr>
          </a:p>
          <a:p>
            <a:pPr marL="305435" marR="1244600" indent="-292735">
              <a:lnSpc>
                <a:spcPct val="80000"/>
              </a:lnSpc>
              <a:spcBef>
                <a:spcPts val="2400"/>
              </a:spcBef>
              <a:buClr>
                <a:srgbClr val="71A276"/>
              </a:buClr>
              <a:buSzPct val="70000"/>
              <a:buFont typeface="Arial"/>
              <a:buChar char=""/>
              <a:tabLst>
                <a:tab pos="306070" algn="l"/>
              </a:tabLst>
            </a:pPr>
            <a:r>
              <a:rPr sz="2500" spc="-120" dirty="0">
                <a:solidFill>
                  <a:srgbClr val="FFFFFF"/>
                </a:solidFill>
                <a:latin typeface="Georgia"/>
                <a:cs typeface="Georgia"/>
              </a:rPr>
              <a:t>In </a:t>
            </a:r>
            <a:r>
              <a:rPr sz="2500" spc="15" dirty="0">
                <a:solidFill>
                  <a:srgbClr val="FFFFFF"/>
                </a:solidFill>
                <a:latin typeface="Georgia"/>
                <a:cs typeface="Georgia"/>
              </a:rPr>
              <a:t>altre </a:t>
            </a:r>
            <a:r>
              <a:rPr sz="2500" spc="65" dirty="0">
                <a:solidFill>
                  <a:srgbClr val="FFFFFF"/>
                </a:solidFill>
                <a:latin typeface="Georgia"/>
                <a:cs typeface="Georgia"/>
              </a:rPr>
              <a:t>parole </a:t>
            </a:r>
            <a:r>
              <a:rPr sz="2500" spc="80" dirty="0">
                <a:solidFill>
                  <a:srgbClr val="FFFFFF"/>
                </a:solidFill>
                <a:latin typeface="Georgia"/>
                <a:cs typeface="Georgia"/>
              </a:rPr>
              <a:t>essi </a:t>
            </a:r>
            <a:r>
              <a:rPr sz="2500" spc="65" dirty="0">
                <a:solidFill>
                  <a:srgbClr val="FFFFFF"/>
                </a:solidFill>
                <a:latin typeface="Georgia"/>
                <a:cs typeface="Georgia"/>
              </a:rPr>
              <a:t>operano </a:t>
            </a:r>
            <a:r>
              <a:rPr sz="2500" spc="55" dirty="0">
                <a:solidFill>
                  <a:srgbClr val="FFFFFF"/>
                </a:solidFill>
                <a:latin typeface="Georgia"/>
                <a:cs typeface="Georgia"/>
              </a:rPr>
              <a:t>sull’ambiente </a:t>
            </a:r>
            <a:r>
              <a:rPr sz="2500" spc="-375" dirty="0">
                <a:solidFill>
                  <a:srgbClr val="FFFFFF"/>
                </a:solidFill>
                <a:latin typeface="Georgia"/>
                <a:cs typeface="Georgia"/>
              </a:rPr>
              <a:t>per  </a:t>
            </a:r>
            <a:r>
              <a:rPr sz="2500" spc="20" dirty="0">
                <a:solidFill>
                  <a:srgbClr val="FFFFFF"/>
                </a:solidFill>
                <a:latin typeface="Trebuchet MS"/>
                <a:cs typeface="Trebuchet MS"/>
              </a:rPr>
              <a:t>dominarlo,</a:t>
            </a:r>
            <a:r>
              <a:rPr sz="2500" spc="-3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5" dirty="0">
                <a:solidFill>
                  <a:srgbClr val="FFFFFF"/>
                </a:solidFill>
                <a:latin typeface="Trebuchet MS"/>
                <a:cs typeface="Trebuchet MS"/>
              </a:rPr>
              <a:t>trasformarlo</a:t>
            </a:r>
            <a:r>
              <a:rPr sz="25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6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5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-50" dirty="0">
                <a:solidFill>
                  <a:srgbClr val="FFFFFF"/>
                </a:solidFill>
                <a:latin typeface="Trebuchet MS"/>
                <a:cs typeface="Trebuchet MS"/>
              </a:rPr>
              <a:t>adattarlo.</a:t>
            </a:r>
            <a:endParaRPr sz="25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74370" y="428625"/>
            <a:ext cx="8119745" cy="3623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28495">
              <a:lnSpc>
                <a:spcPct val="100000"/>
              </a:lnSpc>
              <a:spcBef>
                <a:spcPts val="105"/>
              </a:spcBef>
            </a:pPr>
            <a:r>
              <a:rPr sz="2000" b="1" spc="-35" dirty="0">
                <a:solidFill>
                  <a:srgbClr val="FFFFFF"/>
                </a:solidFill>
                <a:latin typeface="Georgia"/>
                <a:cs typeface="Georgia"/>
              </a:rPr>
              <a:t>CONDIZIONAMENTO</a:t>
            </a:r>
            <a:r>
              <a:rPr sz="2000" b="1" spc="-4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2000" b="1" spc="-70" dirty="0">
                <a:solidFill>
                  <a:srgbClr val="FFFFFF"/>
                </a:solidFill>
                <a:latin typeface="Georgia"/>
                <a:cs typeface="Georgia"/>
              </a:rPr>
              <a:t>OPERANTE</a:t>
            </a:r>
            <a:endParaRPr sz="2000">
              <a:latin typeface="Georgia"/>
              <a:cs typeface="Georgia"/>
            </a:endParaRPr>
          </a:p>
          <a:p>
            <a:pPr marL="76200" algn="ctr">
              <a:lnSpc>
                <a:spcPct val="100000"/>
              </a:lnSpc>
            </a:pPr>
            <a:r>
              <a:rPr sz="2000" b="1" spc="-95" dirty="0">
                <a:solidFill>
                  <a:srgbClr val="FFFFFF"/>
                </a:solidFill>
                <a:latin typeface="Georgia"/>
                <a:cs typeface="Georgia"/>
              </a:rPr>
              <a:t>(Skinner,</a:t>
            </a:r>
            <a:r>
              <a:rPr sz="2000" b="1" spc="-2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2000" b="1" spc="-135" dirty="0">
                <a:solidFill>
                  <a:srgbClr val="FFFFFF"/>
                </a:solidFill>
                <a:latin typeface="Georgia"/>
                <a:cs typeface="Georgia"/>
              </a:rPr>
              <a:t>1938)</a:t>
            </a:r>
            <a:endParaRPr sz="2000">
              <a:latin typeface="Georgia"/>
              <a:cs typeface="Georgia"/>
            </a:endParaRPr>
          </a:p>
          <a:p>
            <a:pPr>
              <a:lnSpc>
                <a:spcPct val="100000"/>
              </a:lnSpc>
            </a:pPr>
            <a:endParaRPr sz="23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675"/>
              </a:spcBef>
            </a:pPr>
            <a:r>
              <a:rPr sz="2000" spc="180" dirty="0">
                <a:solidFill>
                  <a:srgbClr val="FFFFFF"/>
                </a:solidFill>
                <a:latin typeface="Trebuchet MS"/>
                <a:cs typeface="Trebuchet MS"/>
              </a:rPr>
              <a:t>È</a:t>
            </a:r>
            <a:r>
              <a:rPr sz="20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10" dirty="0">
                <a:solidFill>
                  <a:srgbClr val="FFFFFF"/>
                </a:solidFill>
                <a:latin typeface="Trebuchet MS"/>
                <a:cs typeface="Trebuchet MS"/>
              </a:rPr>
              <a:t>importante</a:t>
            </a:r>
            <a:r>
              <a:rPr sz="20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FFFFFF"/>
                </a:solidFill>
                <a:latin typeface="Trebuchet MS"/>
                <a:cs typeface="Trebuchet MS"/>
              </a:rPr>
              <a:t>sottolineare</a:t>
            </a:r>
            <a:r>
              <a:rPr sz="20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55" dirty="0">
                <a:solidFill>
                  <a:srgbClr val="FFFFFF"/>
                </a:solidFill>
                <a:latin typeface="Trebuchet MS"/>
                <a:cs typeface="Trebuchet MS"/>
              </a:rPr>
              <a:t>che</a:t>
            </a:r>
            <a:r>
              <a:rPr sz="20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5" dirty="0">
                <a:solidFill>
                  <a:srgbClr val="FFFFFF"/>
                </a:solidFill>
                <a:latin typeface="Trebuchet MS"/>
                <a:cs typeface="Trebuchet MS"/>
              </a:rPr>
              <a:t>il</a:t>
            </a:r>
            <a:r>
              <a:rPr sz="20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50" dirty="0">
                <a:solidFill>
                  <a:srgbClr val="FFFFFF"/>
                </a:solidFill>
                <a:latin typeface="Trebuchet MS"/>
                <a:cs typeface="Trebuchet MS"/>
              </a:rPr>
              <a:t>Condizionamento</a:t>
            </a:r>
            <a:r>
              <a:rPr sz="20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50" dirty="0">
                <a:solidFill>
                  <a:srgbClr val="FFFFFF"/>
                </a:solidFill>
                <a:latin typeface="Trebuchet MS"/>
                <a:cs typeface="Trebuchet MS"/>
              </a:rPr>
              <a:t>Operante</a:t>
            </a:r>
            <a:r>
              <a:rPr sz="20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5" dirty="0">
                <a:solidFill>
                  <a:srgbClr val="FFFFFF"/>
                </a:solidFill>
                <a:latin typeface="Trebuchet MS"/>
                <a:cs typeface="Trebuchet MS"/>
              </a:rPr>
              <a:t>permette  </a:t>
            </a:r>
            <a:r>
              <a:rPr sz="2000" spc="75" dirty="0">
                <a:solidFill>
                  <a:srgbClr val="FFFFFF"/>
                </a:solidFill>
                <a:latin typeface="Trebuchet MS"/>
                <a:cs typeface="Trebuchet MS"/>
              </a:rPr>
              <a:t>di</a:t>
            </a:r>
            <a:r>
              <a:rPr sz="20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55" dirty="0">
                <a:solidFill>
                  <a:srgbClr val="FFFFFF"/>
                </a:solidFill>
                <a:latin typeface="Trebuchet MS"/>
                <a:cs typeface="Trebuchet MS"/>
              </a:rPr>
              <a:t>apprendere</a:t>
            </a:r>
            <a:r>
              <a:rPr sz="20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25" dirty="0">
                <a:solidFill>
                  <a:srgbClr val="FFFFFF"/>
                </a:solidFill>
                <a:latin typeface="Trebuchet MS"/>
                <a:cs typeface="Trebuchet MS"/>
              </a:rPr>
              <a:t>comportamenti</a:t>
            </a:r>
            <a:r>
              <a:rPr sz="200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60" dirty="0">
                <a:solidFill>
                  <a:srgbClr val="FFFFFF"/>
                </a:solidFill>
                <a:latin typeface="Trebuchet MS"/>
                <a:cs typeface="Trebuchet MS"/>
              </a:rPr>
              <a:t>non</a:t>
            </a:r>
            <a:r>
              <a:rPr sz="200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50" dirty="0">
                <a:solidFill>
                  <a:srgbClr val="FFFFFF"/>
                </a:solidFill>
                <a:latin typeface="Trebuchet MS"/>
                <a:cs typeface="Trebuchet MS"/>
              </a:rPr>
              <a:t>biologicamente</a:t>
            </a:r>
            <a:r>
              <a:rPr sz="200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rebuchet MS"/>
                <a:cs typeface="Trebuchet MS"/>
              </a:rPr>
              <a:t>determinati.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Times New Roman"/>
              <a:cs typeface="Times New Roman"/>
            </a:endParaRPr>
          </a:p>
          <a:p>
            <a:pPr marL="12700" marR="641985">
              <a:lnSpc>
                <a:spcPct val="100000"/>
              </a:lnSpc>
              <a:spcBef>
                <a:spcPts val="5"/>
              </a:spcBef>
            </a:pPr>
            <a:r>
              <a:rPr sz="2000" spc="30" dirty="0">
                <a:solidFill>
                  <a:srgbClr val="FFFFFF"/>
                </a:solidFill>
                <a:latin typeface="Trebuchet MS"/>
                <a:cs typeface="Trebuchet MS"/>
              </a:rPr>
              <a:t>Il</a:t>
            </a:r>
            <a:r>
              <a:rPr sz="200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30" dirty="0">
                <a:solidFill>
                  <a:srgbClr val="FFFFFF"/>
                </a:solidFill>
                <a:latin typeface="Trebuchet MS"/>
                <a:cs typeface="Trebuchet MS"/>
              </a:rPr>
              <a:t>condizionamento</a:t>
            </a:r>
            <a:r>
              <a:rPr sz="20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60" dirty="0">
                <a:solidFill>
                  <a:srgbClr val="FFFFFF"/>
                </a:solidFill>
                <a:latin typeface="Trebuchet MS"/>
                <a:cs typeface="Trebuchet MS"/>
              </a:rPr>
              <a:t>del</a:t>
            </a:r>
            <a:r>
              <a:rPr sz="2000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25" dirty="0">
                <a:solidFill>
                  <a:srgbClr val="FFFFFF"/>
                </a:solidFill>
                <a:latin typeface="Trebuchet MS"/>
                <a:cs typeface="Trebuchet MS"/>
              </a:rPr>
              <a:t>comportamento</a:t>
            </a:r>
            <a:r>
              <a:rPr sz="20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5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0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FFFFFF"/>
                </a:solidFill>
                <a:latin typeface="Trebuchet MS"/>
                <a:cs typeface="Trebuchet MS"/>
              </a:rPr>
              <a:t>la</a:t>
            </a:r>
            <a:r>
              <a:rPr sz="20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45" dirty="0">
                <a:solidFill>
                  <a:srgbClr val="FFFFFF"/>
                </a:solidFill>
                <a:latin typeface="Trebuchet MS"/>
                <a:cs typeface="Trebuchet MS"/>
              </a:rPr>
              <a:t>sua</a:t>
            </a:r>
            <a:r>
              <a:rPr sz="2000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45" dirty="0">
                <a:solidFill>
                  <a:srgbClr val="FFFFFF"/>
                </a:solidFill>
                <a:latin typeface="Trebuchet MS"/>
                <a:cs typeface="Trebuchet MS"/>
              </a:rPr>
              <a:t>discriminazione  </a:t>
            </a:r>
            <a:r>
              <a:rPr sz="2000" spc="50" dirty="0">
                <a:solidFill>
                  <a:srgbClr val="FFFFFF"/>
                </a:solidFill>
                <a:latin typeface="Trebuchet MS"/>
                <a:cs typeface="Trebuchet MS"/>
              </a:rPr>
              <a:t>avviene</a:t>
            </a:r>
            <a:r>
              <a:rPr sz="20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1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00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15" dirty="0">
                <a:solidFill>
                  <a:srgbClr val="FFFFFF"/>
                </a:solidFill>
                <a:latin typeface="Trebuchet MS"/>
                <a:cs typeface="Trebuchet MS"/>
              </a:rPr>
              <a:t>ritroso</a:t>
            </a:r>
            <a:r>
              <a:rPr sz="20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1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000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10" dirty="0">
                <a:solidFill>
                  <a:srgbClr val="FFFFFF"/>
                </a:solidFill>
                <a:latin typeface="Trebuchet MS"/>
                <a:cs typeface="Trebuchet MS"/>
              </a:rPr>
              <a:t>partire</a:t>
            </a:r>
            <a:r>
              <a:rPr sz="20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30" dirty="0">
                <a:solidFill>
                  <a:srgbClr val="FFFFFF"/>
                </a:solidFill>
                <a:latin typeface="Trebuchet MS"/>
                <a:cs typeface="Trebuchet MS"/>
              </a:rPr>
              <a:t>dalla</a:t>
            </a:r>
            <a:r>
              <a:rPr sz="20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45" dirty="0">
                <a:solidFill>
                  <a:srgbClr val="FFFFFF"/>
                </a:solidFill>
                <a:latin typeface="Trebuchet MS"/>
                <a:cs typeface="Trebuchet MS"/>
              </a:rPr>
              <a:t>conseguenza.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Times New Roman"/>
              <a:cs typeface="Times New Roman"/>
            </a:endParaRPr>
          </a:p>
          <a:p>
            <a:pPr marL="12700" marR="175260">
              <a:lnSpc>
                <a:spcPct val="100000"/>
              </a:lnSpc>
              <a:spcBef>
                <a:spcPts val="5"/>
              </a:spcBef>
            </a:pPr>
            <a:r>
              <a:rPr sz="2000" spc="95" dirty="0">
                <a:solidFill>
                  <a:srgbClr val="FFFFFF"/>
                </a:solidFill>
                <a:latin typeface="Trebuchet MS"/>
                <a:cs typeface="Trebuchet MS"/>
              </a:rPr>
              <a:t>Quando</a:t>
            </a:r>
            <a:r>
              <a:rPr sz="200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50" dirty="0">
                <a:solidFill>
                  <a:srgbClr val="FFFFFF"/>
                </a:solidFill>
                <a:latin typeface="Trebuchet MS"/>
                <a:cs typeface="Trebuchet MS"/>
              </a:rPr>
              <a:t>appare</a:t>
            </a:r>
            <a:r>
              <a:rPr sz="20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55" dirty="0">
                <a:solidFill>
                  <a:srgbClr val="FFFFFF"/>
                </a:solidFill>
                <a:latin typeface="Trebuchet MS"/>
                <a:cs typeface="Trebuchet MS"/>
              </a:rPr>
              <a:t>è</a:t>
            </a:r>
            <a:r>
              <a:rPr sz="20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75" dirty="0">
                <a:solidFill>
                  <a:srgbClr val="FFFFFF"/>
                </a:solidFill>
                <a:latin typeface="Trebuchet MS"/>
                <a:cs typeface="Trebuchet MS"/>
              </a:rPr>
              <a:t>di</a:t>
            </a:r>
            <a:r>
              <a:rPr sz="20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10" dirty="0">
                <a:solidFill>
                  <a:srgbClr val="FFFFFF"/>
                </a:solidFill>
                <a:latin typeface="Trebuchet MS"/>
                <a:cs typeface="Trebuchet MS"/>
              </a:rPr>
              <a:t>solito</a:t>
            </a:r>
            <a:r>
              <a:rPr sz="2000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40" dirty="0">
                <a:solidFill>
                  <a:srgbClr val="FFFFFF"/>
                </a:solidFill>
                <a:latin typeface="Trebuchet MS"/>
                <a:cs typeface="Trebuchet MS"/>
              </a:rPr>
              <a:t>approssimato</a:t>
            </a:r>
            <a:r>
              <a:rPr sz="200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5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000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55" dirty="0">
                <a:solidFill>
                  <a:srgbClr val="FFFFFF"/>
                </a:solidFill>
                <a:latin typeface="Trebuchet MS"/>
                <a:cs typeface="Trebuchet MS"/>
              </a:rPr>
              <a:t>viene</a:t>
            </a:r>
            <a:r>
              <a:rPr sz="20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75" dirty="0">
                <a:solidFill>
                  <a:srgbClr val="FFFFFF"/>
                </a:solidFill>
                <a:latin typeface="Trebuchet MS"/>
                <a:cs typeface="Trebuchet MS"/>
              </a:rPr>
              <a:t>poi</a:t>
            </a:r>
            <a:r>
              <a:rPr sz="2000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20" dirty="0">
                <a:solidFill>
                  <a:srgbClr val="FFFFFF"/>
                </a:solidFill>
                <a:latin typeface="Trebuchet MS"/>
                <a:cs typeface="Trebuchet MS"/>
              </a:rPr>
              <a:t>modellato</a:t>
            </a:r>
            <a:r>
              <a:rPr sz="20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35" dirty="0">
                <a:solidFill>
                  <a:srgbClr val="FFFFFF"/>
                </a:solidFill>
                <a:latin typeface="Trebuchet MS"/>
                <a:cs typeface="Trebuchet MS"/>
              </a:rPr>
              <a:t>dalle  </a:t>
            </a:r>
            <a:r>
              <a:rPr sz="2000" spc="30" dirty="0">
                <a:solidFill>
                  <a:srgbClr val="FFFFFF"/>
                </a:solidFill>
                <a:latin typeface="Trebuchet MS"/>
                <a:cs typeface="Trebuchet MS"/>
              </a:rPr>
              <a:t>contingenze </a:t>
            </a:r>
            <a:r>
              <a:rPr sz="2000" spc="75" dirty="0">
                <a:solidFill>
                  <a:srgbClr val="FFFFFF"/>
                </a:solidFill>
                <a:latin typeface="Trebuchet MS"/>
                <a:cs typeface="Trebuchet MS"/>
              </a:rPr>
              <a:t>di</a:t>
            </a:r>
            <a:r>
              <a:rPr sz="2000" spc="-2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Trebuchet MS"/>
                <a:cs typeface="Trebuchet MS"/>
              </a:rPr>
              <a:t>rinforzo.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771775" y="4097909"/>
            <a:ext cx="3096387" cy="25787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74370" y="428625"/>
            <a:ext cx="8174990" cy="54533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28495">
              <a:lnSpc>
                <a:spcPct val="100000"/>
              </a:lnSpc>
              <a:spcBef>
                <a:spcPts val="105"/>
              </a:spcBef>
            </a:pPr>
            <a:r>
              <a:rPr sz="2000" b="1" spc="-35" dirty="0">
                <a:solidFill>
                  <a:srgbClr val="FFFFFF"/>
                </a:solidFill>
                <a:latin typeface="Georgia"/>
                <a:cs typeface="Georgia"/>
              </a:rPr>
              <a:t>CONDIZIONAMENTO</a:t>
            </a:r>
            <a:r>
              <a:rPr sz="2000" b="1" spc="-4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2000" b="1" spc="-70" dirty="0">
                <a:solidFill>
                  <a:srgbClr val="FFFFFF"/>
                </a:solidFill>
                <a:latin typeface="Georgia"/>
                <a:cs typeface="Georgia"/>
              </a:rPr>
              <a:t>OPERANTE</a:t>
            </a:r>
            <a:endParaRPr sz="2000" dirty="0">
              <a:latin typeface="Georgia"/>
              <a:cs typeface="Georgia"/>
            </a:endParaRPr>
          </a:p>
          <a:p>
            <a:pPr marL="20955" algn="ctr">
              <a:lnSpc>
                <a:spcPct val="100000"/>
              </a:lnSpc>
            </a:pPr>
            <a:r>
              <a:rPr sz="2000" b="1" spc="-95" dirty="0">
                <a:solidFill>
                  <a:srgbClr val="FFFFFF"/>
                </a:solidFill>
                <a:latin typeface="Georgia"/>
                <a:cs typeface="Georgia"/>
              </a:rPr>
              <a:t>(Skinner,</a:t>
            </a:r>
            <a:r>
              <a:rPr sz="2000" b="1" spc="-2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2000" b="1" spc="-135" dirty="0">
                <a:solidFill>
                  <a:srgbClr val="FFFFFF"/>
                </a:solidFill>
                <a:latin typeface="Georgia"/>
                <a:cs typeface="Georgia"/>
              </a:rPr>
              <a:t>1938)</a:t>
            </a:r>
            <a:endParaRPr sz="2000" dirty="0">
              <a:latin typeface="Georgia"/>
              <a:cs typeface="Georgia"/>
            </a:endParaRPr>
          </a:p>
          <a:p>
            <a:pPr>
              <a:lnSpc>
                <a:spcPct val="100000"/>
              </a:lnSpc>
            </a:pPr>
            <a:endParaRPr sz="2300" dirty="0">
              <a:latin typeface="Times New Roman"/>
              <a:cs typeface="Times New Roman"/>
            </a:endParaRPr>
          </a:p>
          <a:p>
            <a:pPr marL="12700" marR="501650">
              <a:lnSpc>
                <a:spcPct val="100000"/>
              </a:lnSpc>
              <a:spcBef>
                <a:spcPts val="1675"/>
              </a:spcBef>
              <a:buFont typeface="Wingdings"/>
              <a:buChar char=""/>
              <a:tabLst>
                <a:tab pos="191135" algn="l"/>
              </a:tabLst>
            </a:pPr>
            <a:r>
              <a:rPr sz="2000" spc="-165" dirty="0">
                <a:solidFill>
                  <a:srgbClr val="FFFFFF"/>
                </a:solidFill>
                <a:latin typeface="Georgia"/>
                <a:cs typeface="Georgia"/>
              </a:rPr>
              <a:t>L </a:t>
            </a:r>
            <a:r>
              <a:rPr sz="2000" spc="45" dirty="0">
                <a:solidFill>
                  <a:srgbClr val="FFFFFF"/>
                </a:solidFill>
                <a:latin typeface="Georgia"/>
                <a:cs typeface="Georgia"/>
              </a:rPr>
              <a:t>’apprendimento </a:t>
            </a:r>
            <a:r>
              <a:rPr sz="2000" spc="180" dirty="0">
                <a:solidFill>
                  <a:srgbClr val="FFFFFF"/>
                </a:solidFill>
                <a:latin typeface="Georgia"/>
                <a:cs typeface="Georgia"/>
              </a:rPr>
              <a:t>è </a:t>
            </a:r>
            <a:r>
              <a:rPr sz="2000" spc="5" dirty="0">
                <a:solidFill>
                  <a:srgbClr val="FFFFFF"/>
                </a:solidFill>
                <a:latin typeface="Georgia"/>
                <a:cs typeface="Georgia"/>
              </a:rPr>
              <a:t>il risultato </a:t>
            </a:r>
            <a:r>
              <a:rPr sz="2000" spc="90" dirty="0">
                <a:solidFill>
                  <a:srgbClr val="FFFFFF"/>
                </a:solidFill>
                <a:latin typeface="Georgia"/>
                <a:cs typeface="Georgia"/>
              </a:rPr>
              <a:t>del </a:t>
            </a:r>
            <a:r>
              <a:rPr sz="2000" spc="30" dirty="0">
                <a:solidFill>
                  <a:srgbClr val="FFFFFF"/>
                </a:solidFill>
                <a:latin typeface="Georgia"/>
                <a:cs typeface="Georgia"/>
              </a:rPr>
              <a:t>condizionamento </a:t>
            </a:r>
            <a:r>
              <a:rPr sz="2000" spc="40" dirty="0">
                <a:solidFill>
                  <a:srgbClr val="FFFFFF"/>
                </a:solidFill>
                <a:latin typeface="Georgia"/>
                <a:cs typeface="Georgia"/>
              </a:rPr>
              <a:t>mediante  </a:t>
            </a:r>
            <a:r>
              <a:rPr sz="2000" spc="20" dirty="0">
                <a:solidFill>
                  <a:srgbClr val="FFFFFF"/>
                </a:solidFill>
                <a:latin typeface="Trebuchet MS"/>
                <a:cs typeface="Trebuchet MS"/>
              </a:rPr>
              <a:t>rinforzo</a:t>
            </a:r>
            <a:r>
              <a:rPr sz="200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70" dirty="0">
                <a:solidFill>
                  <a:srgbClr val="FFFFFF"/>
                </a:solidFill>
                <a:latin typeface="Trebuchet MS"/>
                <a:cs typeface="Trebuchet MS"/>
              </a:rPr>
              <a:t>di</a:t>
            </a:r>
            <a:r>
              <a:rPr sz="200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35" dirty="0">
                <a:solidFill>
                  <a:srgbClr val="FFFFFF"/>
                </a:solidFill>
                <a:latin typeface="Trebuchet MS"/>
                <a:cs typeface="Trebuchet MS"/>
              </a:rPr>
              <a:t>una</a:t>
            </a:r>
            <a:r>
              <a:rPr sz="20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40" dirty="0">
                <a:solidFill>
                  <a:srgbClr val="FFFFFF"/>
                </a:solidFill>
                <a:latin typeface="Trebuchet MS"/>
                <a:cs typeface="Trebuchet MS"/>
              </a:rPr>
              <a:t>risposta</a:t>
            </a:r>
            <a:r>
              <a:rPr sz="2000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10" dirty="0">
                <a:solidFill>
                  <a:srgbClr val="FFFFFF"/>
                </a:solidFill>
                <a:latin typeface="Trebuchet MS"/>
                <a:cs typeface="Trebuchet MS"/>
              </a:rPr>
              <a:t>selezionata</a:t>
            </a:r>
            <a:r>
              <a:rPr sz="20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60" dirty="0">
                <a:solidFill>
                  <a:srgbClr val="FFFFFF"/>
                </a:solidFill>
                <a:latin typeface="Trebuchet MS"/>
                <a:cs typeface="Trebuchet MS"/>
              </a:rPr>
              <a:t>tra</a:t>
            </a:r>
            <a:r>
              <a:rPr sz="2000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25" dirty="0">
                <a:solidFill>
                  <a:srgbClr val="FFFFFF"/>
                </a:solidFill>
                <a:latin typeface="Trebuchet MS"/>
                <a:cs typeface="Trebuchet MS"/>
              </a:rPr>
              <a:t>le</a:t>
            </a:r>
            <a:r>
              <a:rPr sz="20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50" dirty="0">
                <a:solidFill>
                  <a:srgbClr val="FFFFFF"/>
                </a:solidFill>
                <a:latin typeface="Trebuchet MS"/>
                <a:cs typeface="Trebuchet MS"/>
              </a:rPr>
              <a:t>tante</a:t>
            </a:r>
            <a:r>
              <a:rPr sz="20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70" dirty="0">
                <a:solidFill>
                  <a:srgbClr val="FFFFFF"/>
                </a:solidFill>
                <a:latin typeface="Trebuchet MS"/>
                <a:cs typeface="Trebuchet MS"/>
              </a:rPr>
              <a:t>possibili</a:t>
            </a:r>
            <a:r>
              <a:rPr sz="200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35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20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45" dirty="0">
                <a:solidFill>
                  <a:srgbClr val="FFFFFF"/>
                </a:solidFill>
                <a:latin typeface="Trebuchet MS"/>
                <a:cs typeface="Trebuchet MS"/>
              </a:rPr>
              <a:t>un</a:t>
            </a:r>
            <a:r>
              <a:rPr sz="2000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5" dirty="0">
                <a:solidFill>
                  <a:srgbClr val="FFFFFF"/>
                </a:solidFill>
                <a:latin typeface="Trebuchet MS"/>
                <a:cs typeface="Trebuchet MS"/>
              </a:rPr>
              <a:t>dato  </a:t>
            </a:r>
            <a:r>
              <a:rPr sz="2000" spc="-25" dirty="0">
                <a:solidFill>
                  <a:srgbClr val="FFFFFF"/>
                </a:solidFill>
                <a:latin typeface="Trebuchet MS"/>
                <a:cs typeface="Trebuchet MS"/>
              </a:rPr>
              <a:t>contesto.</a:t>
            </a:r>
            <a:endParaRPr sz="20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FFFFFF"/>
              </a:buClr>
              <a:buFont typeface="Wingdings"/>
              <a:buChar char=""/>
            </a:pPr>
            <a:endParaRPr sz="205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buFont typeface="Wingdings"/>
              <a:buChar char=""/>
              <a:tabLst>
                <a:tab pos="191135" algn="l"/>
              </a:tabLst>
            </a:pPr>
            <a:r>
              <a:rPr sz="2000" spc="55" dirty="0">
                <a:solidFill>
                  <a:srgbClr val="FFFFFF"/>
                </a:solidFill>
                <a:latin typeface="Trebuchet MS"/>
                <a:cs typeface="Trebuchet MS"/>
              </a:rPr>
              <a:t>Un </a:t>
            </a:r>
            <a:r>
              <a:rPr sz="2000" spc="15" dirty="0">
                <a:solidFill>
                  <a:srgbClr val="FFFFFF"/>
                </a:solidFill>
                <a:latin typeface="Trebuchet MS"/>
                <a:cs typeface="Trebuchet MS"/>
              </a:rPr>
              <a:t>topo </a:t>
            </a:r>
            <a:r>
              <a:rPr sz="2000" spc="-55" dirty="0">
                <a:solidFill>
                  <a:srgbClr val="FFFFFF"/>
                </a:solidFill>
                <a:latin typeface="Trebuchet MS"/>
                <a:cs typeface="Trebuchet MS"/>
              </a:rPr>
              <a:t>affamato, </a:t>
            </a:r>
            <a:r>
              <a:rPr sz="2000" spc="-20" dirty="0">
                <a:solidFill>
                  <a:srgbClr val="FFFFFF"/>
                </a:solidFill>
                <a:latin typeface="Trebuchet MS"/>
                <a:cs typeface="Trebuchet MS"/>
              </a:rPr>
              <a:t>introdotto </a:t>
            </a:r>
            <a:r>
              <a:rPr sz="2000" spc="20" dirty="0">
                <a:solidFill>
                  <a:srgbClr val="FFFFFF"/>
                </a:solidFill>
                <a:latin typeface="Trebuchet MS"/>
                <a:cs typeface="Trebuchet MS"/>
              </a:rPr>
              <a:t>nella </a:t>
            </a:r>
            <a:r>
              <a:rPr sz="2000" spc="65" dirty="0">
                <a:solidFill>
                  <a:srgbClr val="FFFFFF"/>
                </a:solidFill>
                <a:latin typeface="Trebuchet MS"/>
                <a:cs typeface="Trebuchet MS"/>
              </a:rPr>
              <a:t>skinner-box</a:t>
            </a:r>
            <a:r>
              <a:rPr sz="2000" spc="65" dirty="0">
                <a:solidFill>
                  <a:srgbClr val="FFFFFF"/>
                </a:solidFill>
                <a:latin typeface="Georgia"/>
                <a:cs typeface="Georgia"/>
              </a:rPr>
              <a:t>, </a:t>
            </a:r>
            <a:r>
              <a:rPr sz="2000" spc="20" dirty="0">
                <a:solidFill>
                  <a:srgbClr val="FFFFFF"/>
                </a:solidFill>
                <a:latin typeface="Georgia"/>
                <a:cs typeface="Georgia"/>
              </a:rPr>
              <a:t>durante </a:t>
            </a:r>
            <a:r>
              <a:rPr sz="2000" spc="5" dirty="0">
                <a:solidFill>
                  <a:srgbClr val="FFFFFF"/>
                </a:solidFill>
                <a:latin typeface="Georgia"/>
                <a:cs typeface="Georgia"/>
              </a:rPr>
              <a:t>l’attività  </a:t>
            </a:r>
            <a:r>
              <a:rPr sz="2000" spc="20" dirty="0">
                <a:solidFill>
                  <a:srgbClr val="FFFFFF"/>
                </a:solidFill>
                <a:latin typeface="Trebuchet MS"/>
                <a:cs typeface="Trebuchet MS"/>
              </a:rPr>
              <a:t>esplorativa</a:t>
            </a:r>
            <a:r>
              <a:rPr sz="200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55" dirty="0">
                <a:solidFill>
                  <a:srgbClr val="FFFFFF"/>
                </a:solidFill>
                <a:latin typeface="Trebuchet MS"/>
                <a:cs typeface="Trebuchet MS"/>
              </a:rPr>
              <a:t>preme</a:t>
            </a:r>
            <a:r>
              <a:rPr sz="20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25" dirty="0">
                <a:solidFill>
                  <a:srgbClr val="FFFFFF"/>
                </a:solidFill>
                <a:latin typeface="Trebuchet MS"/>
                <a:cs typeface="Trebuchet MS"/>
              </a:rPr>
              <a:t>casualmente</a:t>
            </a:r>
            <a:r>
              <a:rPr sz="20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30" dirty="0">
                <a:solidFill>
                  <a:srgbClr val="FFFFFF"/>
                </a:solidFill>
                <a:latin typeface="Trebuchet MS"/>
                <a:cs typeface="Trebuchet MS"/>
              </a:rPr>
              <a:t>una</a:t>
            </a:r>
            <a:r>
              <a:rPr sz="200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Trebuchet MS"/>
                <a:cs typeface="Trebuchet MS"/>
              </a:rPr>
              <a:t>leva.</a:t>
            </a:r>
            <a:r>
              <a:rPr sz="2000" spc="-25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20" dirty="0">
                <a:solidFill>
                  <a:srgbClr val="FFFFFF"/>
                </a:solidFill>
                <a:latin typeface="Trebuchet MS"/>
                <a:cs typeface="Trebuchet MS"/>
              </a:rPr>
              <a:t>La</a:t>
            </a:r>
            <a:r>
              <a:rPr sz="20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60" dirty="0">
                <a:solidFill>
                  <a:srgbClr val="FFFFFF"/>
                </a:solidFill>
                <a:latin typeface="Trebuchet MS"/>
                <a:cs typeface="Trebuchet MS"/>
              </a:rPr>
              <a:t>pressione</a:t>
            </a:r>
            <a:r>
              <a:rPr sz="200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50" dirty="0">
                <a:solidFill>
                  <a:srgbClr val="FFFFFF"/>
                </a:solidFill>
                <a:latin typeface="Trebuchet MS"/>
                <a:cs typeface="Trebuchet MS"/>
              </a:rPr>
              <a:t>fa</a:t>
            </a:r>
            <a:r>
              <a:rPr sz="2000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Trebuchet MS"/>
                <a:cs typeface="Trebuchet MS"/>
              </a:rPr>
              <a:t>emettere</a:t>
            </a:r>
            <a:r>
              <a:rPr sz="20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30" dirty="0">
                <a:solidFill>
                  <a:srgbClr val="FFFFFF"/>
                </a:solidFill>
                <a:latin typeface="Trebuchet MS"/>
                <a:cs typeface="Trebuchet MS"/>
              </a:rPr>
              <a:t>una  pallina</a:t>
            </a:r>
            <a:r>
              <a:rPr sz="20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75" dirty="0">
                <a:solidFill>
                  <a:srgbClr val="FFFFFF"/>
                </a:solidFill>
                <a:latin typeface="Trebuchet MS"/>
                <a:cs typeface="Trebuchet MS"/>
              </a:rPr>
              <a:t>di</a:t>
            </a:r>
            <a:r>
              <a:rPr sz="20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80" dirty="0">
                <a:solidFill>
                  <a:srgbClr val="FFFFFF"/>
                </a:solidFill>
                <a:latin typeface="Trebuchet MS"/>
                <a:cs typeface="Trebuchet MS"/>
              </a:rPr>
              <a:t>cibo</a:t>
            </a:r>
            <a:r>
              <a:rPr sz="200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20" dirty="0">
                <a:solidFill>
                  <a:srgbClr val="FFFFFF"/>
                </a:solidFill>
                <a:latin typeface="Trebuchet MS"/>
                <a:cs typeface="Trebuchet MS"/>
              </a:rPr>
              <a:t>(rinforzo)</a:t>
            </a:r>
            <a:r>
              <a:rPr sz="20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5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000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45" dirty="0">
                <a:solidFill>
                  <a:srgbClr val="FFFFFF"/>
                </a:solidFill>
                <a:latin typeface="Trebuchet MS"/>
                <a:cs typeface="Trebuchet MS"/>
              </a:rPr>
              <a:t>ciò</a:t>
            </a:r>
            <a:r>
              <a:rPr sz="20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60" dirty="0">
                <a:solidFill>
                  <a:srgbClr val="FFFFFF"/>
                </a:solidFill>
                <a:latin typeface="Trebuchet MS"/>
                <a:cs typeface="Trebuchet MS"/>
              </a:rPr>
              <a:t>succederà</a:t>
            </a:r>
            <a:r>
              <a:rPr sz="200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95" dirty="0">
                <a:solidFill>
                  <a:srgbClr val="FFFFFF"/>
                </a:solidFill>
                <a:latin typeface="Trebuchet MS"/>
                <a:cs typeface="Trebuchet MS"/>
              </a:rPr>
              <a:t>ogni</a:t>
            </a:r>
            <a:r>
              <a:rPr sz="2000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Trebuchet MS"/>
                <a:cs typeface="Trebuchet MS"/>
              </a:rPr>
              <a:t>volta</a:t>
            </a:r>
            <a:r>
              <a:rPr sz="20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55" dirty="0">
                <a:solidFill>
                  <a:srgbClr val="FFFFFF"/>
                </a:solidFill>
                <a:latin typeface="Trebuchet MS"/>
                <a:cs typeface="Trebuchet MS"/>
              </a:rPr>
              <a:t>che</a:t>
            </a:r>
            <a:r>
              <a:rPr sz="20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5" dirty="0">
                <a:solidFill>
                  <a:srgbClr val="FFFFFF"/>
                </a:solidFill>
                <a:latin typeface="Trebuchet MS"/>
                <a:cs typeface="Trebuchet MS"/>
              </a:rPr>
              <a:t>il</a:t>
            </a:r>
            <a:r>
              <a:rPr sz="20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60" dirty="0">
                <a:solidFill>
                  <a:srgbClr val="FFFFFF"/>
                </a:solidFill>
                <a:latin typeface="Trebuchet MS"/>
                <a:cs typeface="Trebuchet MS"/>
              </a:rPr>
              <a:t>ratto</a:t>
            </a:r>
            <a:r>
              <a:rPr sz="200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50" dirty="0">
                <a:solidFill>
                  <a:srgbClr val="FFFFFF"/>
                </a:solidFill>
                <a:latin typeface="Trebuchet MS"/>
                <a:cs typeface="Trebuchet MS"/>
              </a:rPr>
              <a:t>preme  </a:t>
            </a:r>
            <a:r>
              <a:rPr sz="2000" dirty="0">
                <a:solidFill>
                  <a:srgbClr val="FFFFFF"/>
                </a:solidFill>
                <a:latin typeface="Trebuchet MS"/>
                <a:cs typeface="Trebuchet MS"/>
              </a:rPr>
              <a:t>la</a:t>
            </a:r>
            <a:r>
              <a:rPr sz="20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Trebuchet MS"/>
                <a:cs typeface="Trebuchet MS"/>
              </a:rPr>
              <a:t>leva.</a:t>
            </a:r>
            <a:endParaRPr sz="20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FFFFFF"/>
              </a:buClr>
              <a:buFont typeface="Wingdings"/>
              <a:buChar char=""/>
            </a:pPr>
            <a:endParaRPr sz="20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buFont typeface="Wingdings"/>
              <a:buChar char=""/>
              <a:tabLst>
                <a:tab pos="191135" algn="l"/>
              </a:tabLst>
            </a:pPr>
            <a:r>
              <a:rPr sz="2000" spc="55" dirty="0">
                <a:solidFill>
                  <a:srgbClr val="FFFFFF"/>
                </a:solidFill>
                <a:latin typeface="Trebuchet MS"/>
                <a:cs typeface="Trebuchet MS"/>
              </a:rPr>
              <a:t>Si</a:t>
            </a:r>
            <a:r>
              <a:rPr sz="20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55" dirty="0">
                <a:solidFill>
                  <a:srgbClr val="FFFFFF"/>
                </a:solidFill>
                <a:latin typeface="Trebuchet MS"/>
                <a:cs typeface="Trebuchet MS"/>
              </a:rPr>
              <a:t>è</a:t>
            </a:r>
            <a:r>
              <a:rPr sz="200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60" dirty="0">
                <a:solidFill>
                  <a:srgbClr val="FFFFFF"/>
                </a:solidFill>
                <a:latin typeface="Trebuchet MS"/>
                <a:cs typeface="Trebuchet MS"/>
              </a:rPr>
              <a:t>così</a:t>
            </a:r>
            <a:r>
              <a:rPr sz="20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Trebuchet MS"/>
                <a:cs typeface="Trebuchet MS"/>
              </a:rPr>
              <a:t>instaurato</a:t>
            </a:r>
            <a:r>
              <a:rPr sz="20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45" dirty="0">
                <a:solidFill>
                  <a:srgbClr val="FFFFFF"/>
                </a:solidFill>
                <a:latin typeface="Trebuchet MS"/>
                <a:cs typeface="Trebuchet MS"/>
              </a:rPr>
              <a:t>un</a:t>
            </a:r>
            <a:r>
              <a:rPr sz="200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30" dirty="0">
                <a:solidFill>
                  <a:srgbClr val="FFFFFF"/>
                </a:solidFill>
                <a:latin typeface="Trebuchet MS"/>
                <a:cs typeface="Trebuchet MS"/>
              </a:rPr>
              <a:t>condizionamento</a:t>
            </a:r>
            <a:r>
              <a:rPr sz="20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FFFFFF"/>
                </a:solidFill>
                <a:latin typeface="Trebuchet MS"/>
                <a:cs typeface="Trebuchet MS"/>
              </a:rPr>
              <a:t>operante.</a:t>
            </a:r>
            <a:endParaRPr sz="20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FFFFFF"/>
              </a:buClr>
              <a:buFont typeface="Wingdings"/>
              <a:buChar char=""/>
            </a:pPr>
            <a:endParaRPr sz="2050" dirty="0">
              <a:latin typeface="Times New Roman"/>
              <a:cs typeface="Times New Roman"/>
            </a:endParaRPr>
          </a:p>
          <a:p>
            <a:pPr marL="12700" marR="160655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191135" algn="l"/>
              </a:tabLst>
            </a:pPr>
            <a:r>
              <a:rPr sz="2000" spc="40" dirty="0">
                <a:solidFill>
                  <a:srgbClr val="FFFFFF"/>
                </a:solidFill>
                <a:latin typeface="Trebuchet MS"/>
                <a:cs typeface="Trebuchet MS"/>
              </a:rPr>
              <a:t>Successivamente</a:t>
            </a:r>
            <a:r>
              <a:rPr sz="2000" spc="-1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45" dirty="0">
                <a:solidFill>
                  <a:srgbClr val="FFFFFF"/>
                </a:solidFill>
                <a:latin typeface="Trebuchet MS"/>
                <a:cs typeface="Trebuchet MS"/>
              </a:rPr>
              <a:t>sarà</a:t>
            </a:r>
            <a:r>
              <a:rPr sz="20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5" dirty="0">
                <a:solidFill>
                  <a:srgbClr val="FFFFFF"/>
                </a:solidFill>
                <a:latin typeface="Trebuchet MS"/>
                <a:cs typeface="Trebuchet MS"/>
              </a:rPr>
              <a:t>presentato</a:t>
            </a:r>
            <a:r>
              <a:rPr sz="20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55" dirty="0">
                <a:solidFill>
                  <a:srgbClr val="FFFFFF"/>
                </a:solidFill>
                <a:latin typeface="Trebuchet MS"/>
                <a:cs typeface="Trebuchet MS"/>
              </a:rPr>
              <a:t>uno</a:t>
            </a:r>
            <a:r>
              <a:rPr sz="200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20" dirty="0">
                <a:solidFill>
                  <a:srgbClr val="FFFFFF"/>
                </a:solidFill>
                <a:latin typeface="Trebuchet MS"/>
                <a:cs typeface="Trebuchet MS"/>
              </a:rPr>
              <a:t>stimolo</a:t>
            </a:r>
            <a:r>
              <a:rPr sz="200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15" dirty="0">
                <a:solidFill>
                  <a:srgbClr val="FFFFFF"/>
                </a:solidFill>
                <a:latin typeface="Trebuchet MS"/>
                <a:cs typeface="Trebuchet MS"/>
              </a:rPr>
              <a:t>antecedente</a:t>
            </a:r>
            <a:r>
              <a:rPr sz="20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15" dirty="0">
                <a:solidFill>
                  <a:srgbClr val="FFFFFF"/>
                </a:solidFill>
                <a:latin typeface="Trebuchet MS"/>
                <a:cs typeface="Trebuchet MS"/>
              </a:rPr>
              <a:t>(Stimolo  </a:t>
            </a:r>
            <a:r>
              <a:rPr sz="2000" spc="30" dirty="0">
                <a:solidFill>
                  <a:srgbClr val="FFFFFF"/>
                </a:solidFill>
                <a:latin typeface="Trebuchet MS"/>
                <a:cs typeface="Trebuchet MS"/>
              </a:rPr>
              <a:t>discriminativo) </a:t>
            </a:r>
            <a:r>
              <a:rPr sz="2000" spc="55" dirty="0">
                <a:solidFill>
                  <a:srgbClr val="FFFFFF"/>
                </a:solidFill>
                <a:latin typeface="Trebuchet MS"/>
                <a:cs typeface="Trebuchet MS"/>
              </a:rPr>
              <a:t>che </a:t>
            </a:r>
            <a:r>
              <a:rPr sz="2000" spc="65" dirty="0">
                <a:solidFill>
                  <a:srgbClr val="FFFFFF"/>
                </a:solidFill>
                <a:latin typeface="Trebuchet MS"/>
                <a:cs typeface="Trebuchet MS"/>
              </a:rPr>
              <a:t>segnalerà </a:t>
            </a:r>
            <a:r>
              <a:rPr sz="2000" dirty="0">
                <a:solidFill>
                  <a:srgbClr val="FFFFFF"/>
                </a:solidFill>
                <a:latin typeface="Trebuchet MS"/>
                <a:cs typeface="Trebuchet MS"/>
              </a:rPr>
              <a:t>la </a:t>
            </a:r>
            <a:r>
              <a:rPr sz="2000" spc="40" dirty="0">
                <a:solidFill>
                  <a:srgbClr val="FFFFFF"/>
                </a:solidFill>
                <a:latin typeface="Trebuchet MS"/>
                <a:cs typeface="Trebuchet MS"/>
              </a:rPr>
              <a:t>presenza </a:t>
            </a:r>
            <a:r>
              <a:rPr sz="2000" spc="55" dirty="0">
                <a:solidFill>
                  <a:srgbClr val="FFFFFF"/>
                </a:solidFill>
                <a:latin typeface="Trebuchet MS"/>
                <a:cs typeface="Trebuchet MS"/>
              </a:rPr>
              <a:t>del </a:t>
            </a:r>
            <a:r>
              <a:rPr sz="2000" spc="20" dirty="0">
                <a:solidFill>
                  <a:srgbClr val="FFFFFF"/>
                </a:solidFill>
                <a:latin typeface="Trebuchet MS"/>
                <a:cs typeface="Trebuchet MS"/>
              </a:rPr>
              <a:t>rinforzo </a:t>
            </a:r>
            <a:r>
              <a:rPr sz="2000" spc="55" dirty="0">
                <a:solidFill>
                  <a:srgbClr val="FFFFFF"/>
                </a:solidFill>
                <a:latin typeface="Trebuchet MS"/>
                <a:cs typeface="Trebuchet MS"/>
              </a:rPr>
              <a:t>e quindi </a:t>
            </a:r>
            <a:r>
              <a:rPr sz="2000" dirty="0">
                <a:solidFill>
                  <a:srgbClr val="FFFFFF"/>
                </a:solidFill>
                <a:latin typeface="Trebuchet MS"/>
                <a:cs typeface="Trebuchet MS"/>
              </a:rPr>
              <a:t>la  </a:t>
            </a:r>
            <a:r>
              <a:rPr sz="2000" spc="40" dirty="0">
                <a:solidFill>
                  <a:srgbClr val="FFFFFF"/>
                </a:solidFill>
                <a:latin typeface="Trebuchet MS"/>
                <a:cs typeface="Trebuchet MS"/>
              </a:rPr>
              <a:t>possibilità</a:t>
            </a:r>
            <a:r>
              <a:rPr sz="2000" spc="-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75" dirty="0">
                <a:solidFill>
                  <a:srgbClr val="FFFFFF"/>
                </a:solidFill>
                <a:latin typeface="Trebuchet MS"/>
                <a:cs typeface="Trebuchet MS"/>
              </a:rPr>
              <a:t>di</a:t>
            </a:r>
            <a:r>
              <a:rPr sz="200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Trebuchet MS"/>
                <a:cs typeface="Trebuchet MS"/>
              </a:rPr>
              <a:t>emettere</a:t>
            </a:r>
            <a:r>
              <a:rPr sz="20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45" dirty="0">
                <a:solidFill>
                  <a:srgbClr val="FFFFFF"/>
                </a:solidFill>
                <a:latin typeface="Trebuchet MS"/>
                <a:cs typeface="Trebuchet MS"/>
              </a:rPr>
              <a:t>quello</a:t>
            </a:r>
            <a:r>
              <a:rPr sz="20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40" dirty="0">
                <a:solidFill>
                  <a:srgbClr val="FFFFFF"/>
                </a:solidFill>
                <a:latin typeface="Trebuchet MS"/>
                <a:cs typeface="Trebuchet MS"/>
              </a:rPr>
              <a:t>specifico</a:t>
            </a:r>
            <a:r>
              <a:rPr sz="20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10" dirty="0">
                <a:solidFill>
                  <a:srgbClr val="FFFFFF"/>
                </a:solidFill>
                <a:latin typeface="Trebuchet MS"/>
                <a:cs typeface="Trebuchet MS"/>
              </a:rPr>
              <a:t>comportamento.</a:t>
            </a:r>
            <a:endParaRPr sz="2000" dirty="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15468" y="452627"/>
            <a:ext cx="8709660" cy="9555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35940" y="1575942"/>
            <a:ext cx="7987665" cy="450723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304800" marR="5080" indent="-292100">
              <a:lnSpc>
                <a:spcPct val="80000"/>
              </a:lnSpc>
              <a:spcBef>
                <a:spcPts val="820"/>
              </a:spcBef>
              <a:buClr>
                <a:srgbClr val="71A276"/>
              </a:buClr>
              <a:buSzPct val="70000"/>
              <a:buFont typeface="Arial"/>
              <a:buChar char=""/>
              <a:tabLst>
                <a:tab pos="305435" algn="l"/>
              </a:tabLst>
            </a:pPr>
            <a:r>
              <a:rPr sz="3000" spc="25" dirty="0">
                <a:solidFill>
                  <a:srgbClr val="FFFFFF"/>
                </a:solidFill>
                <a:latin typeface="Trebuchet MS"/>
                <a:cs typeface="Trebuchet MS"/>
              </a:rPr>
              <a:t>Operante, </a:t>
            </a:r>
            <a:r>
              <a:rPr sz="3000" spc="95" dirty="0">
                <a:solidFill>
                  <a:srgbClr val="FFFFFF"/>
                </a:solidFill>
                <a:latin typeface="Trebuchet MS"/>
                <a:cs typeface="Trebuchet MS"/>
              </a:rPr>
              <a:t>conseguenze </a:t>
            </a:r>
            <a:r>
              <a:rPr sz="3000" spc="80" dirty="0">
                <a:solidFill>
                  <a:srgbClr val="FFFFFF"/>
                </a:solidFill>
                <a:latin typeface="Trebuchet MS"/>
                <a:cs typeface="Trebuchet MS"/>
              </a:rPr>
              <a:t>e </a:t>
            </a:r>
            <a:r>
              <a:rPr sz="3000" spc="30" dirty="0">
                <a:solidFill>
                  <a:srgbClr val="FFFFFF"/>
                </a:solidFill>
                <a:latin typeface="Trebuchet MS"/>
                <a:cs typeface="Trebuchet MS"/>
              </a:rPr>
              <a:t>stimolo  </a:t>
            </a:r>
            <a:r>
              <a:rPr sz="3000" spc="45" dirty="0">
                <a:solidFill>
                  <a:srgbClr val="FFFFFF"/>
                </a:solidFill>
                <a:latin typeface="Trebuchet MS"/>
                <a:cs typeface="Trebuchet MS"/>
              </a:rPr>
              <a:t>discriminativo </a:t>
            </a:r>
            <a:r>
              <a:rPr sz="3000" spc="125" dirty="0">
                <a:solidFill>
                  <a:srgbClr val="FFFFFF"/>
                </a:solidFill>
                <a:latin typeface="Trebuchet MS"/>
                <a:cs typeface="Trebuchet MS"/>
              </a:rPr>
              <a:t>compongono </a:t>
            </a:r>
            <a:r>
              <a:rPr sz="3000" spc="45" dirty="0">
                <a:solidFill>
                  <a:srgbClr val="FFFFFF"/>
                </a:solidFill>
                <a:latin typeface="Trebuchet MS"/>
                <a:cs typeface="Trebuchet MS"/>
              </a:rPr>
              <a:t>quella </a:t>
            </a:r>
            <a:r>
              <a:rPr sz="3000" spc="70" dirty="0">
                <a:solidFill>
                  <a:srgbClr val="FFFFFF"/>
                </a:solidFill>
                <a:latin typeface="Trebuchet MS"/>
                <a:cs typeface="Trebuchet MS"/>
              </a:rPr>
              <a:t>che  </a:t>
            </a:r>
            <a:r>
              <a:rPr sz="3000" spc="5" dirty="0">
                <a:solidFill>
                  <a:srgbClr val="FFFFFF"/>
                </a:solidFill>
                <a:latin typeface="Trebuchet MS"/>
                <a:cs typeface="Trebuchet MS"/>
              </a:rPr>
              <a:t>tecnicamente </a:t>
            </a:r>
            <a:r>
              <a:rPr sz="3000" spc="90" dirty="0">
                <a:solidFill>
                  <a:srgbClr val="FFFFFF"/>
                </a:solidFill>
                <a:latin typeface="Trebuchet MS"/>
                <a:cs typeface="Trebuchet MS"/>
              </a:rPr>
              <a:t>si </a:t>
            </a:r>
            <a:r>
              <a:rPr sz="3000" spc="50" dirty="0">
                <a:solidFill>
                  <a:srgbClr val="FFFFFF"/>
                </a:solidFill>
                <a:latin typeface="Trebuchet MS"/>
                <a:cs typeface="Trebuchet MS"/>
              </a:rPr>
              <a:t>chiama </a:t>
            </a:r>
            <a:r>
              <a:rPr sz="3000" i="1" spc="-20" dirty="0">
                <a:solidFill>
                  <a:srgbClr val="FFFFFF"/>
                </a:solidFill>
                <a:latin typeface="Georgia"/>
                <a:cs typeface="Georgia"/>
              </a:rPr>
              <a:t>contingenza </a:t>
            </a:r>
            <a:r>
              <a:rPr sz="3000" i="1" spc="-130" dirty="0">
                <a:solidFill>
                  <a:srgbClr val="FFFFFF"/>
                </a:solidFill>
                <a:latin typeface="Georgia"/>
                <a:cs typeface="Georgia"/>
              </a:rPr>
              <a:t>a </a:t>
            </a:r>
            <a:r>
              <a:rPr sz="3000" i="1" spc="-60" dirty="0">
                <a:solidFill>
                  <a:srgbClr val="FFFFFF"/>
                </a:solidFill>
                <a:latin typeface="Georgia"/>
                <a:cs typeface="Georgia"/>
              </a:rPr>
              <a:t>tre  </a:t>
            </a:r>
            <a:r>
              <a:rPr sz="3000" i="1" spc="-80" dirty="0">
                <a:solidFill>
                  <a:srgbClr val="FFFFFF"/>
                </a:solidFill>
                <a:latin typeface="Georgia"/>
                <a:cs typeface="Georgia"/>
              </a:rPr>
              <a:t>termini</a:t>
            </a:r>
            <a:r>
              <a:rPr sz="3000" spc="-80" dirty="0">
                <a:solidFill>
                  <a:srgbClr val="FFFFFF"/>
                </a:solidFill>
                <a:latin typeface="Trebuchet MS"/>
                <a:cs typeface="Trebuchet MS"/>
              </a:rPr>
              <a:t>, </a:t>
            </a:r>
            <a:r>
              <a:rPr sz="3000" spc="90" dirty="0">
                <a:solidFill>
                  <a:srgbClr val="FFFFFF"/>
                </a:solidFill>
                <a:latin typeface="Trebuchet MS"/>
                <a:cs typeface="Trebuchet MS"/>
              </a:rPr>
              <a:t>espressione </a:t>
            </a:r>
            <a:r>
              <a:rPr sz="3000" spc="85" dirty="0">
                <a:solidFill>
                  <a:srgbClr val="FFFFFF"/>
                </a:solidFill>
                <a:latin typeface="Trebuchet MS"/>
                <a:cs typeface="Trebuchet MS"/>
              </a:rPr>
              <a:t>con </a:t>
            </a:r>
            <a:r>
              <a:rPr sz="3000" spc="45" dirty="0">
                <a:solidFill>
                  <a:srgbClr val="FFFFFF"/>
                </a:solidFill>
                <a:latin typeface="Trebuchet MS"/>
                <a:cs typeface="Trebuchet MS"/>
              </a:rPr>
              <a:t>cui </a:t>
            </a:r>
            <a:r>
              <a:rPr sz="3000" spc="90" dirty="0">
                <a:solidFill>
                  <a:srgbClr val="FFFFFF"/>
                </a:solidFill>
                <a:latin typeface="Trebuchet MS"/>
                <a:cs typeface="Trebuchet MS"/>
              </a:rPr>
              <a:t>si </a:t>
            </a:r>
            <a:r>
              <a:rPr sz="3000" spc="65" dirty="0">
                <a:solidFill>
                  <a:srgbClr val="FFFFFF"/>
                </a:solidFill>
                <a:latin typeface="Trebuchet MS"/>
                <a:cs typeface="Trebuchet MS"/>
              </a:rPr>
              <a:t>indica </a:t>
            </a:r>
            <a:r>
              <a:rPr sz="3000" dirty="0">
                <a:solidFill>
                  <a:srgbClr val="FFFFFF"/>
                </a:solidFill>
                <a:latin typeface="Trebuchet MS"/>
                <a:cs typeface="Trebuchet MS"/>
              </a:rPr>
              <a:t>la  </a:t>
            </a:r>
            <a:r>
              <a:rPr sz="3000" spc="20" dirty="0">
                <a:solidFill>
                  <a:srgbClr val="FFFFFF"/>
                </a:solidFill>
                <a:latin typeface="Trebuchet MS"/>
                <a:cs typeface="Trebuchet MS"/>
              </a:rPr>
              <a:t>relazione </a:t>
            </a:r>
            <a:r>
              <a:rPr sz="3000" spc="10" dirty="0">
                <a:solidFill>
                  <a:srgbClr val="FFFFFF"/>
                </a:solidFill>
                <a:latin typeface="Trebuchet MS"/>
                <a:cs typeface="Trebuchet MS"/>
              </a:rPr>
              <a:t>funzionale </a:t>
            </a:r>
            <a:r>
              <a:rPr sz="3000" spc="80" dirty="0">
                <a:solidFill>
                  <a:srgbClr val="FFFFFF"/>
                </a:solidFill>
                <a:latin typeface="Trebuchet MS"/>
                <a:cs typeface="Trebuchet MS"/>
              </a:rPr>
              <a:t>che viene </a:t>
            </a:r>
            <a:r>
              <a:rPr sz="3000" spc="-30" dirty="0">
                <a:solidFill>
                  <a:srgbClr val="FFFFFF"/>
                </a:solidFill>
                <a:latin typeface="Trebuchet MS"/>
                <a:cs typeface="Trebuchet MS"/>
              </a:rPr>
              <a:t>creata </a:t>
            </a:r>
            <a:r>
              <a:rPr sz="3000" spc="50" dirty="0">
                <a:solidFill>
                  <a:srgbClr val="FFFFFF"/>
                </a:solidFill>
                <a:latin typeface="Trebuchet MS"/>
                <a:cs typeface="Trebuchet MS"/>
              </a:rPr>
              <a:t>in  </a:t>
            </a:r>
            <a:r>
              <a:rPr sz="3000" spc="75" dirty="0">
                <a:solidFill>
                  <a:srgbClr val="FFFFFF"/>
                </a:solidFill>
                <a:latin typeface="Georgia"/>
                <a:cs typeface="Georgia"/>
              </a:rPr>
              <a:t>modo </a:t>
            </a:r>
            <a:r>
              <a:rPr sz="3000" spc="45" dirty="0">
                <a:solidFill>
                  <a:srgbClr val="FFFFFF"/>
                </a:solidFill>
                <a:latin typeface="Georgia"/>
                <a:cs typeface="Georgia"/>
              </a:rPr>
              <a:t>artificiale </a:t>
            </a:r>
            <a:r>
              <a:rPr sz="3000" spc="75" dirty="0">
                <a:solidFill>
                  <a:srgbClr val="FFFFFF"/>
                </a:solidFill>
                <a:latin typeface="Georgia"/>
                <a:cs typeface="Georgia"/>
              </a:rPr>
              <a:t>nel </a:t>
            </a:r>
            <a:r>
              <a:rPr sz="3000" spc="95" dirty="0">
                <a:solidFill>
                  <a:srgbClr val="FFFFFF"/>
                </a:solidFill>
                <a:latin typeface="Georgia"/>
                <a:cs typeface="Georgia"/>
              </a:rPr>
              <a:t>corso</a:t>
            </a:r>
            <a:r>
              <a:rPr sz="3000" spc="-16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3000" spc="90" dirty="0">
                <a:solidFill>
                  <a:srgbClr val="FFFFFF"/>
                </a:solidFill>
                <a:latin typeface="Georgia"/>
                <a:cs typeface="Georgia"/>
              </a:rPr>
              <a:t>dell’esperimento,  </a:t>
            </a:r>
            <a:r>
              <a:rPr sz="3000" spc="55" dirty="0">
                <a:solidFill>
                  <a:srgbClr val="FFFFFF"/>
                </a:solidFill>
                <a:latin typeface="Trebuchet MS"/>
                <a:cs typeface="Trebuchet MS"/>
              </a:rPr>
              <a:t>ma </a:t>
            </a:r>
            <a:r>
              <a:rPr sz="3000" spc="90" dirty="0">
                <a:solidFill>
                  <a:srgbClr val="FFFFFF"/>
                </a:solidFill>
                <a:latin typeface="Trebuchet MS"/>
                <a:cs typeface="Trebuchet MS"/>
              </a:rPr>
              <a:t>si </a:t>
            </a:r>
            <a:r>
              <a:rPr sz="3000" spc="50" dirty="0">
                <a:solidFill>
                  <a:srgbClr val="FFFFFF"/>
                </a:solidFill>
                <a:latin typeface="Trebuchet MS"/>
                <a:cs typeface="Trebuchet MS"/>
              </a:rPr>
              <a:t>stabilisce in </a:t>
            </a:r>
            <a:r>
              <a:rPr sz="3000" spc="125" dirty="0">
                <a:solidFill>
                  <a:srgbClr val="FFFFFF"/>
                </a:solidFill>
                <a:latin typeface="Trebuchet MS"/>
                <a:cs typeface="Trebuchet MS"/>
              </a:rPr>
              <a:t>modo </a:t>
            </a:r>
            <a:r>
              <a:rPr sz="3000" spc="-10" dirty="0">
                <a:solidFill>
                  <a:srgbClr val="FFFFFF"/>
                </a:solidFill>
                <a:latin typeface="Trebuchet MS"/>
                <a:cs typeface="Trebuchet MS"/>
              </a:rPr>
              <a:t>naturale </a:t>
            </a:r>
            <a:r>
              <a:rPr sz="3000" spc="-95" dirty="0">
                <a:solidFill>
                  <a:srgbClr val="FFFFFF"/>
                </a:solidFill>
                <a:latin typeface="Trebuchet MS"/>
                <a:cs typeface="Trebuchet MS"/>
              </a:rPr>
              <a:t>tra </a:t>
            </a:r>
            <a:r>
              <a:rPr sz="3000" spc="25" dirty="0">
                <a:solidFill>
                  <a:srgbClr val="FFFFFF"/>
                </a:solidFill>
                <a:latin typeface="Trebuchet MS"/>
                <a:cs typeface="Trebuchet MS"/>
              </a:rPr>
              <a:t>questi  </a:t>
            </a:r>
            <a:r>
              <a:rPr sz="3000" spc="-95" dirty="0">
                <a:solidFill>
                  <a:srgbClr val="FFFFFF"/>
                </a:solidFill>
                <a:latin typeface="Trebuchet MS"/>
                <a:cs typeface="Trebuchet MS"/>
              </a:rPr>
              <a:t>tre </a:t>
            </a:r>
            <a:r>
              <a:rPr sz="3000" spc="10" dirty="0">
                <a:solidFill>
                  <a:srgbClr val="FFFFFF"/>
                </a:solidFill>
                <a:latin typeface="Trebuchet MS"/>
                <a:cs typeface="Trebuchet MS"/>
              </a:rPr>
              <a:t>elementi </a:t>
            </a:r>
            <a:r>
              <a:rPr sz="3000" spc="25" dirty="0">
                <a:solidFill>
                  <a:srgbClr val="FFFFFF"/>
                </a:solidFill>
                <a:latin typeface="Trebuchet MS"/>
                <a:cs typeface="Trebuchet MS"/>
              </a:rPr>
              <a:t>nella </a:t>
            </a:r>
            <a:r>
              <a:rPr sz="3000" spc="-30" dirty="0">
                <a:solidFill>
                  <a:srgbClr val="FFFFFF"/>
                </a:solidFill>
                <a:latin typeface="Trebuchet MS"/>
                <a:cs typeface="Trebuchet MS"/>
              </a:rPr>
              <a:t>vita</a:t>
            </a:r>
            <a:r>
              <a:rPr sz="3000" spc="-5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15" dirty="0">
                <a:solidFill>
                  <a:srgbClr val="FFFFFF"/>
                </a:solidFill>
                <a:latin typeface="Trebuchet MS"/>
                <a:cs typeface="Trebuchet MS"/>
              </a:rPr>
              <a:t>quotidiana.</a:t>
            </a:r>
            <a:endParaRPr sz="3000">
              <a:latin typeface="Trebuchet MS"/>
              <a:cs typeface="Trebuchet MS"/>
            </a:endParaRPr>
          </a:p>
          <a:p>
            <a:pPr marL="304800" marR="415925" indent="-292100">
              <a:lnSpc>
                <a:spcPct val="80000"/>
              </a:lnSpc>
              <a:spcBef>
                <a:spcPts val="2880"/>
              </a:spcBef>
              <a:buClr>
                <a:srgbClr val="71A276"/>
              </a:buClr>
              <a:buSzPct val="70000"/>
              <a:buFont typeface="Arial"/>
              <a:buChar char=""/>
              <a:tabLst>
                <a:tab pos="305435" algn="l"/>
              </a:tabLst>
            </a:pPr>
            <a:r>
              <a:rPr sz="3000" spc="30" dirty="0">
                <a:solidFill>
                  <a:srgbClr val="FFFFFF"/>
                </a:solidFill>
                <a:latin typeface="Trebuchet MS"/>
                <a:cs typeface="Trebuchet MS"/>
              </a:rPr>
              <a:t>La</a:t>
            </a:r>
            <a:r>
              <a:rPr sz="3000" spc="-1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40" dirty="0">
                <a:solidFill>
                  <a:srgbClr val="FFFFFF"/>
                </a:solidFill>
                <a:latin typeface="Trebuchet MS"/>
                <a:cs typeface="Trebuchet MS"/>
              </a:rPr>
              <a:t>contingenza</a:t>
            </a:r>
            <a:r>
              <a:rPr sz="30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1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3000" spc="-1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-95" dirty="0">
                <a:solidFill>
                  <a:srgbClr val="FFFFFF"/>
                </a:solidFill>
                <a:latin typeface="Trebuchet MS"/>
                <a:cs typeface="Trebuchet MS"/>
              </a:rPr>
              <a:t>tre</a:t>
            </a:r>
            <a:r>
              <a:rPr sz="3000" spc="-1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10" dirty="0">
                <a:solidFill>
                  <a:srgbClr val="FFFFFF"/>
                </a:solidFill>
                <a:latin typeface="Trebuchet MS"/>
                <a:cs typeface="Trebuchet MS"/>
              </a:rPr>
              <a:t>termini</a:t>
            </a:r>
            <a:r>
              <a:rPr sz="300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80" dirty="0">
                <a:solidFill>
                  <a:srgbClr val="FFFFFF"/>
                </a:solidFill>
                <a:latin typeface="Trebuchet MS"/>
                <a:cs typeface="Trebuchet MS"/>
              </a:rPr>
              <a:t>è</a:t>
            </a:r>
            <a:r>
              <a:rPr sz="3000" spc="-1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dirty="0">
                <a:solidFill>
                  <a:srgbClr val="FFFFFF"/>
                </a:solidFill>
                <a:latin typeface="Trebuchet MS"/>
                <a:cs typeface="Trebuchet MS"/>
              </a:rPr>
              <a:t>alla</a:t>
            </a:r>
            <a:r>
              <a:rPr sz="3000" spc="-1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130" dirty="0">
                <a:solidFill>
                  <a:srgbClr val="FFFFFF"/>
                </a:solidFill>
                <a:latin typeface="Trebuchet MS"/>
                <a:cs typeface="Trebuchet MS"/>
              </a:rPr>
              <a:t>base</a:t>
            </a:r>
            <a:r>
              <a:rPr sz="3000" spc="-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-500" dirty="0">
                <a:solidFill>
                  <a:srgbClr val="FFFFFF"/>
                </a:solidFill>
                <a:latin typeface="Trebuchet MS"/>
                <a:cs typeface="Trebuchet MS"/>
              </a:rPr>
              <a:t>di  </a:t>
            </a:r>
            <a:r>
              <a:rPr sz="3000" spc="90" dirty="0">
                <a:solidFill>
                  <a:srgbClr val="FFFFFF"/>
                </a:solidFill>
                <a:latin typeface="Georgia"/>
                <a:cs typeface="Georgia"/>
              </a:rPr>
              <a:t>ogni </a:t>
            </a:r>
            <a:r>
              <a:rPr sz="3000" spc="35" dirty="0">
                <a:solidFill>
                  <a:srgbClr val="FFFFFF"/>
                </a:solidFill>
                <a:latin typeface="Georgia"/>
                <a:cs typeface="Georgia"/>
              </a:rPr>
              <a:t>intervento </a:t>
            </a:r>
            <a:r>
              <a:rPr sz="3000" spc="75" dirty="0">
                <a:solidFill>
                  <a:srgbClr val="FFFFFF"/>
                </a:solidFill>
                <a:latin typeface="Georgia"/>
                <a:cs typeface="Georgia"/>
              </a:rPr>
              <a:t>basato </a:t>
            </a:r>
            <a:r>
              <a:rPr sz="3000" spc="40" dirty="0">
                <a:solidFill>
                  <a:srgbClr val="FFFFFF"/>
                </a:solidFill>
                <a:latin typeface="Georgia"/>
                <a:cs typeface="Georgia"/>
              </a:rPr>
              <a:t>sull’analisi  </a:t>
            </a:r>
            <a:r>
              <a:rPr sz="3000" spc="30" dirty="0">
                <a:solidFill>
                  <a:srgbClr val="FFFFFF"/>
                </a:solidFill>
                <a:latin typeface="Trebuchet MS"/>
                <a:cs typeface="Trebuchet MS"/>
              </a:rPr>
              <a:t>comportamentale</a:t>
            </a:r>
            <a:r>
              <a:rPr sz="30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25" dirty="0">
                <a:solidFill>
                  <a:srgbClr val="FFFFFF"/>
                </a:solidFill>
                <a:latin typeface="Trebuchet MS"/>
                <a:cs typeface="Trebuchet MS"/>
              </a:rPr>
              <a:t>applicata</a:t>
            </a:r>
            <a:endParaRPr sz="30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4408" y="182879"/>
            <a:ext cx="2852928" cy="12344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18540" y="1563115"/>
            <a:ext cx="7604759" cy="4187190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304800" marR="5080" indent="-292735">
              <a:lnSpc>
                <a:spcPts val="2920"/>
              </a:lnSpc>
              <a:spcBef>
                <a:spcPts val="760"/>
              </a:spcBef>
            </a:pPr>
            <a:r>
              <a:rPr sz="3000" spc="204" dirty="0">
                <a:solidFill>
                  <a:srgbClr val="FFFFFF"/>
                </a:solidFill>
                <a:latin typeface="Trebuchet MS"/>
                <a:cs typeface="Trebuchet MS"/>
              </a:rPr>
              <a:t>Ogni</a:t>
            </a:r>
            <a:r>
              <a:rPr sz="3000" spc="-1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40" dirty="0">
                <a:solidFill>
                  <a:srgbClr val="FFFFFF"/>
                </a:solidFill>
                <a:latin typeface="Trebuchet MS"/>
                <a:cs typeface="Trebuchet MS"/>
              </a:rPr>
              <a:t>comportamento</a:t>
            </a:r>
            <a:r>
              <a:rPr sz="30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120" dirty="0">
                <a:solidFill>
                  <a:srgbClr val="FFFFFF"/>
                </a:solidFill>
                <a:latin typeface="Trebuchet MS"/>
                <a:cs typeface="Trebuchet MS"/>
              </a:rPr>
              <a:t>può</a:t>
            </a:r>
            <a:r>
              <a:rPr sz="3000" spc="-1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80" dirty="0">
                <a:solidFill>
                  <a:srgbClr val="FFFFFF"/>
                </a:solidFill>
                <a:latin typeface="Trebuchet MS"/>
                <a:cs typeface="Trebuchet MS"/>
              </a:rPr>
              <a:t>essere</a:t>
            </a:r>
            <a:r>
              <a:rPr sz="3000" spc="-1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-20" dirty="0">
                <a:solidFill>
                  <a:srgbClr val="FFFFFF"/>
                </a:solidFill>
                <a:latin typeface="Trebuchet MS"/>
                <a:cs typeface="Trebuchet MS"/>
              </a:rPr>
              <a:t>analizzato  </a:t>
            </a:r>
            <a:r>
              <a:rPr sz="3000" spc="50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3000" spc="-1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130" dirty="0">
                <a:solidFill>
                  <a:srgbClr val="FFFFFF"/>
                </a:solidFill>
                <a:latin typeface="Trebuchet MS"/>
                <a:cs typeface="Trebuchet MS"/>
              </a:rPr>
              <a:t>base</a:t>
            </a:r>
            <a:r>
              <a:rPr sz="3000" spc="-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1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30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-95" dirty="0">
                <a:solidFill>
                  <a:srgbClr val="FFFFFF"/>
                </a:solidFill>
                <a:latin typeface="Trebuchet MS"/>
                <a:cs typeface="Trebuchet MS"/>
              </a:rPr>
              <a:t>tre</a:t>
            </a:r>
            <a:r>
              <a:rPr sz="30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95" dirty="0">
                <a:solidFill>
                  <a:srgbClr val="FFFFFF"/>
                </a:solidFill>
                <a:latin typeface="Trebuchet MS"/>
                <a:cs typeface="Trebuchet MS"/>
              </a:rPr>
              <a:t>serie</a:t>
            </a:r>
            <a:r>
              <a:rPr sz="3000" spc="-1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110" dirty="0">
                <a:solidFill>
                  <a:srgbClr val="FFFFFF"/>
                </a:solidFill>
                <a:latin typeface="Trebuchet MS"/>
                <a:cs typeface="Trebuchet MS"/>
              </a:rPr>
              <a:t>di</a:t>
            </a:r>
            <a:r>
              <a:rPr sz="30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-15" dirty="0">
                <a:solidFill>
                  <a:srgbClr val="FFFFFF"/>
                </a:solidFill>
                <a:latin typeface="Trebuchet MS"/>
                <a:cs typeface="Trebuchet MS"/>
              </a:rPr>
              <a:t>eventi</a:t>
            </a:r>
            <a:r>
              <a:rPr sz="30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-55" dirty="0">
                <a:solidFill>
                  <a:srgbClr val="FFFFFF"/>
                </a:solidFill>
                <a:latin typeface="Trebuchet MS"/>
                <a:cs typeface="Trebuchet MS"/>
              </a:rPr>
              <a:t>(</a:t>
            </a:r>
            <a:r>
              <a:rPr sz="3000" b="1" spc="-55" dirty="0">
                <a:solidFill>
                  <a:srgbClr val="FFFFFF"/>
                </a:solidFill>
                <a:latin typeface="Georgia"/>
                <a:cs typeface="Georgia"/>
              </a:rPr>
              <a:t>ABC</a:t>
            </a:r>
            <a:r>
              <a:rPr sz="3000" spc="-55" dirty="0">
                <a:solidFill>
                  <a:srgbClr val="FFFFFF"/>
                </a:solidFill>
                <a:latin typeface="Trebuchet MS"/>
                <a:cs typeface="Trebuchet MS"/>
              </a:rPr>
              <a:t>):</a:t>
            </a:r>
            <a:endParaRPr sz="3000">
              <a:latin typeface="Trebuchet MS"/>
              <a:cs typeface="Trebuchet MS"/>
            </a:endParaRPr>
          </a:p>
          <a:p>
            <a:pPr marL="304800" marR="1087120" indent="-292100">
              <a:lnSpc>
                <a:spcPts val="2920"/>
              </a:lnSpc>
              <a:spcBef>
                <a:spcPts val="2910"/>
              </a:spcBef>
              <a:buClr>
                <a:srgbClr val="71A276"/>
              </a:buClr>
              <a:buSzPct val="70000"/>
              <a:buFont typeface="Georgia"/>
              <a:buChar char="•"/>
              <a:tabLst>
                <a:tab pos="304800" algn="l"/>
                <a:tab pos="305435" algn="l"/>
              </a:tabLst>
            </a:pPr>
            <a:r>
              <a:rPr sz="3000" b="1" spc="-30" dirty="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sz="3000" spc="-30" dirty="0">
                <a:solidFill>
                  <a:srgbClr val="FFFFFF"/>
                </a:solidFill>
                <a:latin typeface="Trebuchet MS"/>
                <a:cs typeface="Trebuchet MS"/>
              </a:rPr>
              <a:t>ntecedent:</a:t>
            </a:r>
            <a:r>
              <a:rPr sz="3000" spc="-3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125" dirty="0">
                <a:solidFill>
                  <a:srgbClr val="FFFFFF"/>
                </a:solidFill>
                <a:latin typeface="Trebuchet MS"/>
                <a:cs typeface="Trebuchet MS"/>
              </a:rPr>
              <a:t>gli</a:t>
            </a:r>
            <a:r>
              <a:rPr sz="3000" spc="-1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15" dirty="0">
                <a:solidFill>
                  <a:srgbClr val="FFFFFF"/>
                </a:solidFill>
                <a:latin typeface="Trebuchet MS"/>
                <a:cs typeface="Trebuchet MS"/>
              </a:rPr>
              <a:t>stimoli</a:t>
            </a:r>
            <a:r>
              <a:rPr sz="3000" spc="-1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80" dirty="0">
                <a:solidFill>
                  <a:srgbClr val="FFFFFF"/>
                </a:solidFill>
                <a:latin typeface="Trebuchet MS"/>
                <a:cs typeface="Trebuchet MS"/>
              </a:rPr>
              <a:t>che</a:t>
            </a:r>
            <a:r>
              <a:rPr sz="3000" spc="-1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50" dirty="0">
                <a:solidFill>
                  <a:srgbClr val="FFFFFF"/>
                </a:solidFill>
                <a:latin typeface="Trebuchet MS"/>
                <a:cs typeface="Trebuchet MS"/>
              </a:rPr>
              <a:t>esistono  </a:t>
            </a:r>
            <a:r>
              <a:rPr sz="3000" spc="20" dirty="0">
                <a:solidFill>
                  <a:srgbClr val="FFFFFF"/>
                </a:solidFill>
                <a:latin typeface="Trebuchet MS"/>
                <a:cs typeface="Trebuchet MS"/>
              </a:rPr>
              <a:t>immediatamente </a:t>
            </a:r>
            <a:r>
              <a:rPr sz="3000" spc="95" dirty="0">
                <a:solidFill>
                  <a:srgbClr val="FFFFFF"/>
                </a:solidFill>
                <a:latin typeface="Trebuchet MS"/>
                <a:cs typeface="Trebuchet MS"/>
              </a:rPr>
              <a:t>prima </a:t>
            </a:r>
            <a:r>
              <a:rPr sz="3000" spc="90" dirty="0">
                <a:solidFill>
                  <a:srgbClr val="FFFFFF"/>
                </a:solidFill>
                <a:latin typeface="Trebuchet MS"/>
                <a:cs typeface="Trebuchet MS"/>
              </a:rPr>
              <a:t>del  </a:t>
            </a:r>
            <a:r>
              <a:rPr sz="3000" spc="35" dirty="0">
                <a:solidFill>
                  <a:srgbClr val="FFFFFF"/>
                </a:solidFill>
                <a:latin typeface="Trebuchet MS"/>
                <a:cs typeface="Trebuchet MS"/>
              </a:rPr>
              <a:t>comportamento</a:t>
            </a:r>
            <a:endParaRPr sz="3000">
              <a:latin typeface="Trebuchet MS"/>
              <a:cs typeface="Trebuchet MS"/>
            </a:endParaRPr>
          </a:p>
          <a:p>
            <a:pPr marL="304800" indent="-292100">
              <a:lnSpc>
                <a:spcPct val="100000"/>
              </a:lnSpc>
              <a:spcBef>
                <a:spcPts val="2245"/>
              </a:spcBef>
              <a:buClr>
                <a:srgbClr val="71A276"/>
              </a:buClr>
              <a:buSzPct val="70000"/>
              <a:buFont typeface="Georgia"/>
              <a:buChar char="•"/>
              <a:tabLst>
                <a:tab pos="304800" algn="l"/>
                <a:tab pos="305435" algn="l"/>
              </a:tabLst>
            </a:pPr>
            <a:r>
              <a:rPr sz="3000" b="1" spc="5" dirty="0">
                <a:solidFill>
                  <a:srgbClr val="FFFFFF"/>
                </a:solidFill>
                <a:latin typeface="Georgia"/>
                <a:cs typeface="Georgia"/>
              </a:rPr>
              <a:t>B</a:t>
            </a:r>
            <a:r>
              <a:rPr sz="3000" spc="5" dirty="0">
                <a:solidFill>
                  <a:srgbClr val="FFFFFF"/>
                </a:solidFill>
                <a:latin typeface="Trebuchet MS"/>
                <a:cs typeface="Trebuchet MS"/>
              </a:rPr>
              <a:t>ehavior:</a:t>
            </a:r>
            <a:r>
              <a:rPr sz="3000" spc="-3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40" dirty="0">
                <a:solidFill>
                  <a:srgbClr val="FFFFFF"/>
                </a:solidFill>
                <a:latin typeface="Trebuchet MS"/>
                <a:cs typeface="Trebuchet MS"/>
              </a:rPr>
              <a:t>comportamento</a:t>
            </a:r>
            <a:endParaRPr sz="3000">
              <a:latin typeface="Trebuchet MS"/>
              <a:cs typeface="Trebuchet MS"/>
            </a:endParaRPr>
          </a:p>
          <a:p>
            <a:pPr marL="304800" marR="1712595" indent="-292100">
              <a:lnSpc>
                <a:spcPts val="2920"/>
              </a:lnSpc>
              <a:spcBef>
                <a:spcPts val="2895"/>
              </a:spcBef>
              <a:buClr>
                <a:srgbClr val="71A276"/>
              </a:buClr>
              <a:buSzPct val="70000"/>
              <a:buFont typeface="Georgia"/>
              <a:buChar char="•"/>
              <a:tabLst>
                <a:tab pos="304800" algn="l"/>
                <a:tab pos="305435" algn="l"/>
              </a:tabLst>
            </a:pPr>
            <a:r>
              <a:rPr sz="3000" b="1" spc="70" dirty="0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sz="3000" spc="70" dirty="0">
                <a:solidFill>
                  <a:srgbClr val="FFFFFF"/>
                </a:solidFill>
                <a:latin typeface="Trebuchet MS"/>
                <a:cs typeface="Trebuchet MS"/>
              </a:rPr>
              <a:t>onsequence: </a:t>
            </a:r>
            <a:r>
              <a:rPr sz="3000" spc="95" dirty="0">
                <a:solidFill>
                  <a:srgbClr val="FFFFFF"/>
                </a:solidFill>
                <a:latin typeface="Trebuchet MS"/>
                <a:cs typeface="Trebuchet MS"/>
              </a:rPr>
              <a:t>conseguenze</a:t>
            </a:r>
            <a:r>
              <a:rPr sz="3000" spc="-5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90" dirty="0">
                <a:solidFill>
                  <a:srgbClr val="FFFFFF"/>
                </a:solidFill>
                <a:latin typeface="Trebuchet MS"/>
                <a:cs typeface="Trebuchet MS"/>
              </a:rPr>
              <a:t>del  </a:t>
            </a:r>
            <a:r>
              <a:rPr sz="3000" spc="35" dirty="0">
                <a:solidFill>
                  <a:srgbClr val="FFFFFF"/>
                </a:solidFill>
                <a:latin typeface="Trebuchet MS"/>
                <a:cs typeface="Trebuchet MS"/>
              </a:rPr>
              <a:t>comportamento</a:t>
            </a:r>
            <a:endParaRPr sz="30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33196" y="1822450"/>
          <a:ext cx="8209279" cy="37147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860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23722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48602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8573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  <a:p>
                      <a:pPr marL="232410">
                        <a:lnSpc>
                          <a:spcPct val="100000"/>
                        </a:lnSpc>
                        <a:spcBef>
                          <a:spcPts val="1995"/>
                        </a:spcBef>
                      </a:pPr>
                      <a:r>
                        <a:rPr sz="2800" b="1" dirty="0">
                          <a:latin typeface="Arial"/>
                          <a:cs typeface="Arial"/>
                        </a:rPr>
                        <a:t>Antecedenti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12700">
                      <a:solidFill>
                        <a:srgbClr val="2C2CB8"/>
                      </a:solidFill>
                      <a:prstDash val="solid"/>
                    </a:lnT>
                    <a:lnB w="12700">
                      <a:solidFill>
                        <a:srgbClr val="2C2CB8"/>
                      </a:solidFill>
                      <a:prstDash val="solid"/>
                    </a:lnB>
                    <a:solidFill>
                      <a:srgbClr val="E8E8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  <a:p>
                      <a:pPr marL="254000">
                        <a:lnSpc>
                          <a:spcPct val="100000"/>
                        </a:lnSpc>
                        <a:spcBef>
                          <a:spcPts val="1995"/>
                        </a:spcBef>
                      </a:pPr>
                      <a:r>
                        <a:rPr sz="2800" b="1" spc="-5" dirty="0">
                          <a:latin typeface="Arial"/>
                          <a:cs typeface="Arial"/>
                        </a:rPr>
                        <a:t>Comportamento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12700">
                      <a:solidFill>
                        <a:srgbClr val="2C2CB8"/>
                      </a:solidFill>
                      <a:prstDash val="solid"/>
                    </a:lnT>
                    <a:lnB w="12700">
                      <a:solidFill>
                        <a:srgbClr val="2C2CB8"/>
                      </a:solidFill>
                      <a:prstDash val="solid"/>
                    </a:lnB>
                    <a:solidFill>
                      <a:srgbClr val="E8E8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  <a:p>
                      <a:pPr marL="95250">
                        <a:lnSpc>
                          <a:spcPct val="100000"/>
                        </a:lnSpc>
                        <a:spcBef>
                          <a:spcPts val="1995"/>
                        </a:spcBef>
                      </a:pPr>
                      <a:r>
                        <a:rPr sz="2800" b="1" spc="-5" dirty="0">
                          <a:latin typeface="Arial"/>
                          <a:cs typeface="Arial"/>
                        </a:rPr>
                        <a:t>Conseguenze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12700">
                      <a:solidFill>
                        <a:srgbClr val="2C2CB8"/>
                      </a:solidFill>
                      <a:prstDash val="solid"/>
                    </a:lnT>
                    <a:lnB w="12700">
                      <a:solidFill>
                        <a:srgbClr val="2C2CB8"/>
                      </a:solidFill>
                      <a:prstDash val="solid"/>
                    </a:lnB>
                    <a:solidFill>
                      <a:srgbClr val="E8E8F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8573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550">
                        <a:latin typeface="Times New Roman"/>
                        <a:cs typeface="Times New Roman"/>
                      </a:endParaRPr>
                    </a:p>
                    <a:p>
                      <a:pPr marL="88900" marR="68580" indent="81915" algn="just">
                        <a:lnSpc>
                          <a:spcPct val="100000"/>
                        </a:lnSpc>
                      </a:pPr>
                      <a:r>
                        <a:rPr sz="2400" spc="-20" dirty="0">
                          <a:latin typeface="Arial"/>
                          <a:cs typeface="Arial"/>
                        </a:rPr>
                        <a:t>Tutto </a:t>
                      </a:r>
                      <a:r>
                        <a:rPr sz="2400" spc="-5" dirty="0">
                          <a:latin typeface="Arial"/>
                          <a:cs typeface="Arial"/>
                        </a:rPr>
                        <a:t>quello </a:t>
                      </a:r>
                      <a:r>
                        <a:rPr sz="2400" dirty="0">
                          <a:latin typeface="Arial"/>
                          <a:cs typeface="Arial"/>
                        </a:rPr>
                        <a:t>che  </a:t>
                      </a:r>
                      <a:r>
                        <a:rPr sz="2400" spc="-5" dirty="0">
                          <a:latin typeface="Arial"/>
                          <a:cs typeface="Arial"/>
                        </a:rPr>
                        <a:t>accade prima</a:t>
                      </a:r>
                      <a:r>
                        <a:rPr sz="24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spc="-5" dirty="0">
                          <a:latin typeface="Arial"/>
                          <a:cs typeface="Arial"/>
                        </a:rPr>
                        <a:t>del  comportamento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12700">
                      <a:solidFill>
                        <a:srgbClr val="2C2CB8"/>
                      </a:solidFill>
                      <a:prstDash val="solid"/>
                    </a:lnT>
                    <a:lnB w="12700">
                      <a:solidFill>
                        <a:srgbClr val="2C2CB8"/>
                      </a:solidFill>
                      <a:prstDash val="solid"/>
                    </a:lnB>
                    <a:solidFill>
                      <a:srgbClr val="CDCD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3800">
                        <a:latin typeface="Times New Roman"/>
                        <a:cs typeface="Times New Roman"/>
                      </a:endParaRPr>
                    </a:p>
                    <a:p>
                      <a:pPr marL="565150" marR="104775" indent="-439420">
                        <a:lnSpc>
                          <a:spcPct val="100000"/>
                        </a:lnSpc>
                      </a:pPr>
                      <a:r>
                        <a:rPr sz="2400" spc="-5" dirty="0">
                          <a:latin typeface="Arial"/>
                          <a:cs typeface="Arial"/>
                        </a:rPr>
                        <a:t>Descrizione </a:t>
                      </a:r>
                      <a:r>
                        <a:rPr sz="2400" dirty="0">
                          <a:latin typeface="Arial"/>
                          <a:cs typeface="Arial"/>
                        </a:rPr>
                        <a:t>esatta</a:t>
                      </a:r>
                      <a:r>
                        <a:rPr sz="24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spc="-5" dirty="0">
                          <a:latin typeface="Arial"/>
                          <a:cs typeface="Arial"/>
                        </a:rPr>
                        <a:t>del  comportamento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12700">
                      <a:solidFill>
                        <a:srgbClr val="2C2CB8"/>
                      </a:solidFill>
                      <a:prstDash val="solid"/>
                    </a:lnT>
                    <a:lnB w="12700">
                      <a:solidFill>
                        <a:srgbClr val="2C2CB8"/>
                      </a:solidFill>
                      <a:prstDash val="solid"/>
                    </a:lnB>
                    <a:solidFill>
                      <a:srgbClr val="CDCDE6"/>
                    </a:solidFill>
                  </a:tcPr>
                </a:tc>
                <a:tc>
                  <a:txBody>
                    <a:bodyPr/>
                    <a:lstStyle/>
                    <a:p>
                      <a:pPr marL="132080" marR="109220" indent="39370" algn="just">
                        <a:lnSpc>
                          <a:spcPct val="100000"/>
                        </a:lnSpc>
                        <a:spcBef>
                          <a:spcPts val="1495"/>
                        </a:spcBef>
                      </a:pPr>
                      <a:r>
                        <a:rPr sz="2400" spc="-20" dirty="0">
                          <a:latin typeface="Arial"/>
                          <a:cs typeface="Arial"/>
                        </a:rPr>
                        <a:t>Tutto </a:t>
                      </a:r>
                      <a:r>
                        <a:rPr sz="2400" spc="-5" dirty="0">
                          <a:latin typeface="Arial"/>
                          <a:cs typeface="Arial"/>
                        </a:rPr>
                        <a:t>quello che  accade dopo</a:t>
                      </a:r>
                      <a:r>
                        <a:rPr sz="24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spc="-5" dirty="0">
                          <a:latin typeface="Arial"/>
                          <a:cs typeface="Arial"/>
                        </a:rPr>
                        <a:t>del  comportamento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89865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12700">
                      <a:solidFill>
                        <a:srgbClr val="2C2CB8"/>
                      </a:solidFill>
                      <a:prstDash val="solid"/>
                    </a:lnT>
                    <a:lnB w="12700">
                      <a:solidFill>
                        <a:srgbClr val="2C2CB8"/>
                      </a:solidFill>
                      <a:prstDash val="solid"/>
                    </a:lnB>
                    <a:solidFill>
                      <a:srgbClr val="CDCD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715767" y="109728"/>
            <a:ext cx="3831335" cy="8549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83742" y="1502155"/>
            <a:ext cx="7442834" cy="40500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3695" marR="5080" indent="-341630">
              <a:lnSpc>
                <a:spcPct val="100000"/>
              </a:lnSpc>
              <a:spcBef>
                <a:spcPts val="100"/>
              </a:spcBef>
            </a:pPr>
            <a:r>
              <a:rPr sz="2400" spc="90" dirty="0">
                <a:solidFill>
                  <a:srgbClr val="FFFFFF"/>
                </a:solidFill>
                <a:latin typeface="Trebuchet MS"/>
                <a:cs typeface="Trebuchet MS"/>
              </a:rPr>
              <a:t>Sono</a:t>
            </a:r>
            <a:r>
              <a:rPr sz="2400" spc="-1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50" dirty="0">
                <a:solidFill>
                  <a:srgbClr val="FFFFFF"/>
                </a:solidFill>
                <a:latin typeface="Trebuchet MS"/>
                <a:cs typeface="Trebuchet MS"/>
              </a:rPr>
              <a:t>condizioni</a:t>
            </a:r>
            <a:r>
              <a:rPr sz="24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20" dirty="0">
                <a:solidFill>
                  <a:srgbClr val="FFFFFF"/>
                </a:solidFill>
                <a:latin typeface="Trebuchet MS"/>
                <a:cs typeface="Trebuchet MS"/>
              </a:rPr>
              <a:t>ambientali</a:t>
            </a:r>
            <a:r>
              <a:rPr sz="24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8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10" dirty="0">
                <a:solidFill>
                  <a:srgbClr val="FFFFFF"/>
                </a:solidFill>
                <a:latin typeface="Trebuchet MS"/>
                <a:cs typeface="Trebuchet MS"/>
              </a:rPr>
              <a:t>stimoli</a:t>
            </a:r>
            <a:r>
              <a:rPr sz="24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55" dirty="0">
                <a:solidFill>
                  <a:srgbClr val="FFFFFF"/>
                </a:solidFill>
                <a:latin typeface="Trebuchet MS"/>
                <a:cs typeface="Trebuchet MS"/>
              </a:rPr>
              <a:t>che</a:t>
            </a:r>
            <a:r>
              <a:rPr sz="24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40" dirty="0">
                <a:solidFill>
                  <a:srgbClr val="FFFFFF"/>
                </a:solidFill>
                <a:latin typeface="Trebuchet MS"/>
                <a:cs typeface="Trebuchet MS"/>
              </a:rPr>
              <a:t>esistono</a:t>
            </a:r>
            <a:r>
              <a:rPr sz="2400" spc="-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8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70" dirty="0">
                <a:solidFill>
                  <a:srgbClr val="FFFFFF"/>
                </a:solidFill>
                <a:latin typeface="Trebuchet MS"/>
                <a:cs typeface="Trebuchet MS"/>
              </a:rPr>
              <a:t>si  </a:t>
            </a:r>
            <a:r>
              <a:rPr sz="2400" spc="30" dirty="0">
                <a:solidFill>
                  <a:srgbClr val="FFFFFF"/>
                </a:solidFill>
                <a:latin typeface="Trebuchet MS"/>
                <a:cs typeface="Trebuchet MS"/>
              </a:rPr>
              <a:t>verificano </a:t>
            </a:r>
            <a:r>
              <a:rPr sz="2400" spc="75" dirty="0">
                <a:solidFill>
                  <a:srgbClr val="FFFFFF"/>
                </a:solidFill>
                <a:latin typeface="Trebuchet MS"/>
                <a:cs typeface="Trebuchet MS"/>
              </a:rPr>
              <a:t>prima del</a:t>
            </a:r>
            <a:r>
              <a:rPr sz="2400" spc="-48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5" dirty="0">
                <a:solidFill>
                  <a:srgbClr val="FFFFFF"/>
                </a:solidFill>
                <a:latin typeface="Trebuchet MS"/>
                <a:cs typeface="Trebuchet MS"/>
              </a:rPr>
              <a:t>comportamento.</a:t>
            </a:r>
            <a:endParaRPr sz="2400">
              <a:latin typeface="Trebuchet MS"/>
              <a:cs typeface="Trebuchet MS"/>
            </a:endParaRPr>
          </a:p>
          <a:p>
            <a:pPr marL="353695" marR="457200" indent="-341630">
              <a:lnSpc>
                <a:spcPct val="100000"/>
              </a:lnSpc>
              <a:tabLst>
                <a:tab pos="1289050" algn="l"/>
              </a:tabLst>
            </a:pPr>
            <a:r>
              <a:rPr sz="2400" spc="100" dirty="0">
                <a:solidFill>
                  <a:srgbClr val="FFFFFF"/>
                </a:solidFill>
                <a:latin typeface="Trebuchet MS"/>
                <a:cs typeface="Trebuchet MS"/>
              </a:rPr>
              <a:t>Gli</a:t>
            </a:r>
            <a:r>
              <a:rPr sz="24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5" dirty="0">
                <a:solidFill>
                  <a:srgbClr val="FFFFFF"/>
                </a:solidFill>
                <a:latin typeface="Trebuchet MS"/>
                <a:cs typeface="Trebuchet MS"/>
              </a:rPr>
              <a:t>antecedenti</a:t>
            </a:r>
            <a:r>
              <a:rPr sz="24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35" dirty="0">
                <a:solidFill>
                  <a:srgbClr val="FFFFFF"/>
                </a:solidFill>
                <a:latin typeface="Trebuchet MS"/>
                <a:cs typeface="Trebuchet MS"/>
              </a:rPr>
              <a:t>ci</a:t>
            </a:r>
            <a:r>
              <a:rPr sz="24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20" dirty="0">
                <a:solidFill>
                  <a:srgbClr val="FFFFFF"/>
                </a:solidFill>
                <a:latin typeface="Trebuchet MS"/>
                <a:cs typeface="Trebuchet MS"/>
              </a:rPr>
              <a:t>permettono</a:t>
            </a:r>
            <a:r>
              <a:rPr sz="24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85" dirty="0">
                <a:solidFill>
                  <a:srgbClr val="FFFFFF"/>
                </a:solidFill>
                <a:latin typeface="Trebuchet MS"/>
                <a:cs typeface="Trebuchet MS"/>
              </a:rPr>
              <a:t>di</a:t>
            </a:r>
            <a:r>
              <a:rPr sz="24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60" dirty="0">
                <a:solidFill>
                  <a:srgbClr val="FFFFFF"/>
                </a:solidFill>
                <a:latin typeface="Trebuchet MS"/>
                <a:cs typeface="Trebuchet MS"/>
              </a:rPr>
              <a:t>sapere</a:t>
            </a:r>
            <a:r>
              <a:rPr sz="24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80" dirty="0">
                <a:solidFill>
                  <a:srgbClr val="FFFFFF"/>
                </a:solidFill>
                <a:latin typeface="Trebuchet MS"/>
                <a:cs typeface="Trebuchet MS"/>
              </a:rPr>
              <a:t>quando</a:t>
            </a:r>
            <a:r>
              <a:rPr sz="24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65" dirty="0">
                <a:solidFill>
                  <a:srgbClr val="FFFFFF"/>
                </a:solidFill>
                <a:latin typeface="Trebuchet MS"/>
                <a:cs typeface="Trebuchet MS"/>
              </a:rPr>
              <a:t>e  </a:t>
            </a:r>
            <a:r>
              <a:rPr sz="2400" spc="45" dirty="0">
                <a:solidFill>
                  <a:srgbClr val="FFFFFF"/>
                </a:solidFill>
                <a:latin typeface="Trebuchet MS"/>
                <a:cs typeface="Trebuchet MS"/>
              </a:rPr>
              <a:t>quale	</a:t>
            </a:r>
            <a:r>
              <a:rPr sz="2400" spc="5" dirty="0">
                <a:solidFill>
                  <a:srgbClr val="FFFFFF"/>
                </a:solidFill>
                <a:latin typeface="Trebuchet MS"/>
                <a:cs typeface="Trebuchet MS"/>
              </a:rPr>
              <a:t>tipo</a:t>
            </a:r>
            <a:r>
              <a:rPr sz="24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85" dirty="0">
                <a:solidFill>
                  <a:srgbClr val="FFFFFF"/>
                </a:solidFill>
                <a:latin typeface="Trebuchet MS"/>
                <a:cs typeface="Trebuchet MS"/>
              </a:rPr>
              <a:t>di</a:t>
            </a:r>
            <a:r>
              <a:rPr sz="24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30" dirty="0">
                <a:solidFill>
                  <a:srgbClr val="FFFFFF"/>
                </a:solidFill>
                <a:latin typeface="Trebuchet MS"/>
                <a:cs typeface="Trebuchet MS"/>
              </a:rPr>
              <a:t>comportamento</a:t>
            </a:r>
            <a:r>
              <a:rPr sz="24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60" dirty="0">
                <a:solidFill>
                  <a:srgbClr val="FFFFFF"/>
                </a:solidFill>
                <a:latin typeface="Trebuchet MS"/>
                <a:cs typeface="Trebuchet MS"/>
              </a:rPr>
              <a:t>verrà</a:t>
            </a:r>
            <a:r>
              <a:rPr sz="24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35" dirty="0">
                <a:solidFill>
                  <a:srgbClr val="FFFFFF"/>
                </a:solidFill>
                <a:latin typeface="Trebuchet MS"/>
                <a:cs typeface="Trebuchet MS"/>
              </a:rPr>
              <a:t>emesso,</a:t>
            </a:r>
            <a:endParaRPr sz="2400">
              <a:latin typeface="Trebuchet MS"/>
              <a:cs typeface="Trebuchet MS"/>
            </a:endParaRPr>
          </a:p>
          <a:p>
            <a:pPr marL="353695" marR="1069340">
              <a:lnSpc>
                <a:spcPct val="100000"/>
              </a:lnSpc>
              <a:spcBef>
                <a:spcPts val="10"/>
              </a:spcBef>
              <a:tabLst>
                <a:tab pos="3053080" algn="l"/>
              </a:tabLst>
            </a:pPr>
            <a:r>
              <a:rPr sz="2400" spc="65" dirty="0">
                <a:solidFill>
                  <a:srgbClr val="FFFFFF"/>
                </a:solidFill>
                <a:latin typeface="Trebuchet MS"/>
                <a:cs typeface="Trebuchet MS"/>
              </a:rPr>
              <a:t>quindi</a:t>
            </a:r>
            <a:r>
              <a:rPr sz="24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75" dirty="0">
                <a:solidFill>
                  <a:srgbClr val="FFFFFF"/>
                </a:solidFill>
                <a:latin typeface="Trebuchet MS"/>
                <a:cs typeface="Trebuchet MS"/>
              </a:rPr>
              <a:t>cambiando	</a:t>
            </a:r>
            <a:r>
              <a:rPr sz="2400" spc="10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2400" spc="10" dirty="0">
                <a:solidFill>
                  <a:srgbClr val="FFFFFF"/>
                </a:solidFill>
                <a:latin typeface="Arial"/>
                <a:cs typeface="Arial"/>
              </a:rPr>
              <a:t>’</a:t>
            </a:r>
            <a:r>
              <a:rPr sz="2400" spc="10" dirty="0">
                <a:solidFill>
                  <a:srgbClr val="FFFFFF"/>
                </a:solidFill>
                <a:latin typeface="Trebuchet MS"/>
                <a:cs typeface="Trebuchet MS"/>
              </a:rPr>
              <a:t>antecedente</a:t>
            </a:r>
            <a:r>
              <a:rPr sz="2400" spc="-1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85" dirty="0">
                <a:solidFill>
                  <a:srgbClr val="FFFFFF"/>
                </a:solidFill>
                <a:latin typeface="Trebuchet MS"/>
                <a:cs typeface="Trebuchet MS"/>
              </a:rPr>
              <a:t>possiamo  </a:t>
            </a:r>
            <a:r>
              <a:rPr sz="2400" spc="45" dirty="0">
                <a:solidFill>
                  <a:srgbClr val="FFFFFF"/>
                </a:solidFill>
                <a:latin typeface="Trebuchet MS"/>
                <a:cs typeface="Trebuchet MS"/>
              </a:rPr>
              <a:t>cambiare </a:t>
            </a:r>
            <a:r>
              <a:rPr sz="2400" spc="5" dirty="0">
                <a:solidFill>
                  <a:srgbClr val="FFFFFF"/>
                </a:solidFill>
                <a:latin typeface="Trebuchet MS"/>
                <a:cs typeface="Trebuchet MS"/>
              </a:rPr>
              <a:t>il</a:t>
            </a:r>
            <a:r>
              <a:rPr sz="2400" spc="-2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5" dirty="0">
                <a:solidFill>
                  <a:srgbClr val="FFFFFF"/>
                </a:solidFill>
                <a:latin typeface="Trebuchet MS"/>
                <a:cs typeface="Trebuchet MS"/>
              </a:rPr>
              <a:t>comportamento.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spc="105" dirty="0">
                <a:solidFill>
                  <a:srgbClr val="FFFFFF"/>
                </a:solidFill>
                <a:latin typeface="Trebuchet MS"/>
                <a:cs typeface="Trebuchet MS"/>
              </a:rPr>
              <a:t>Esempio</a:t>
            </a:r>
            <a:endParaRPr sz="2400">
              <a:latin typeface="Trebuchet MS"/>
              <a:cs typeface="Trebuchet MS"/>
            </a:endParaRPr>
          </a:p>
          <a:p>
            <a:pPr marL="12700" marR="4157345">
              <a:lnSpc>
                <a:spcPct val="100000"/>
              </a:lnSpc>
            </a:pPr>
            <a:r>
              <a:rPr sz="2400" spc="50" dirty="0">
                <a:solidFill>
                  <a:srgbClr val="FFFFFF"/>
                </a:solidFill>
                <a:latin typeface="Trebuchet MS"/>
                <a:cs typeface="Trebuchet MS"/>
              </a:rPr>
              <a:t>A-porta chiusa </a:t>
            </a:r>
            <a:r>
              <a:rPr sz="2400" spc="1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spc="-5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30" dirty="0">
                <a:solidFill>
                  <a:srgbClr val="FFFFFF"/>
                </a:solidFill>
                <a:latin typeface="Trebuchet MS"/>
                <a:cs typeface="Trebuchet MS"/>
              </a:rPr>
              <a:t>chiave  </a:t>
            </a:r>
            <a:r>
              <a:rPr sz="2400" spc="60" dirty="0">
                <a:solidFill>
                  <a:srgbClr val="FFFFFF"/>
                </a:solidFill>
                <a:latin typeface="Trebuchet MS"/>
                <a:cs typeface="Trebuchet MS"/>
              </a:rPr>
              <a:t>B-giro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la</a:t>
            </a:r>
            <a:r>
              <a:rPr sz="2400" spc="-3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35" dirty="0">
                <a:solidFill>
                  <a:srgbClr val="FFFFFF"/>
                </a:solidFill>
                <a:latin typeface="Trebuchet MS"/>
                <a:cs typeface="Trebuchet MS"/>
              </a:rPr>
              <a:t>chiave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400" spc="175" dirty="0">
                <a:solidFill>
                  <a:srgbClr val="FFFFFF"/>
                </a:solidFill>
                <a:latin typeface="Trebuchet MS"/>
                <a:cs typeface="Trebuchet MS"/>
              </a:rPr>
              <a:t>C-</a:t>
            </a:r>
            <a:r>
              <a:rPr sz="2400" spc="-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la</a:t>
            </a:r>
            <a:r>
              <a:rPr sz="240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25" dirty="0">
                <a:solidFill>
                  <a:srgbClr val="FFFFFF"/>
                </a:solidFill>
                <a:latin typeface="Trebuchet MS"/>
                <a:cs typeface="Trebuchet MS"/>
              </a:rPr>
              <a:t>porta</a:t>
            </a:r>
            <a:r>
              <a:rPr sz="24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70" dirty="0">
                <a:solidFill>
                  <a:srgbClr val="FFFFFF"/>
                </a:solidFill>
                <a:latin typeface="Trebuchet MS"/>
                <a:cs typeface="Trebuchet MS"/>
              </a:rPr>
              <a:t>si</a:t>
            </a:r>
            <a:r>
              <a:rPr sz="24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45" dirty="0">
                <a:solidFill>
                  <a:srgbClr val="FFFFFF"/>
                </a:solidFill>
                <a:latin typeface="Trebuchet MS"/>
                <a:cs typeface="Trebuchet MS"/>
              </a:rPr>
              <a:t>apre</a:t>
            </a:r>
            <a:r>
              <a:rPr sz="24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114" dirty="0">
                <a:solidFill>
                  <a:srgbClr val="FFFFFF"/>
                </a:solidFill>
                <a:latin typeface="Trebuchet MS"/>
                <a:cs typeface="Trebuchet MS"/>
              </a:rPr>
              <a:t>ed</a:t>
            </a:r>
            <a:r>
              <a:rPr sz="24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85" dirty="0">
                <a:solidFill>
                  <a:srgbClr val="FFFFFF"/>
                </a:solidFill>
                <a:latin typeface="Trebuchet MS"/>
                <a:cs typeface="Trebuchet MS"/>
              </a:rPr>
              <a:t>esco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98447" y="452627"/>
            <a:ext cx="7831835" cy="9555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18540" y="2080641"/>
            <a:ext cx="7920990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04800" marR="5080" indent="-292735">
              <a:lnSpc>
                <a:spcPct val="100000"/>
              </a:lnSpc>
              <a:spcBef>
                <a:spcPts val="105"/>
              </a:spcBef>
            </a:pPr>
            <a:r>
              <a:rPr sz="2250" spc="415" dirty="0">
                <a:solidFill>
                  <a:srgbClr val="71A276"/>
                </a:solidFill>
                <a:latin typeface="Arial"/>
                <a:cs typeface="Arial"/>
              </a:rPr>
              <a:t> </a:t>
            </a:r>
            <a:r>
              <a:rPr sz="3200" spc="60" dirty="0">
                <a:solidFill>
                  <a:srgbClr val="FFFFFF"/>
                </a:solidFill>
                <a:latin typeface="Georgia"/>
                <a:cs typeface="Georgia"/>
              </a:rPr>
              <a:t>E’ </a:t>
            </a:r>
            <a:r>
              <a:rPr sz="3200" spc="5" dirty="0">
                <a:solidFill>
                  <a:srgbClr val="FFFFFF"/>
                </a:solidFill>
                <a:latin typeface="Georgia"/>
                <a:cs typeface="Georgia"/>
              </a:rPr>
              <a:t>uno </a:t>
            </a:r>
            <a:r>
              <a:rPr sz="3200" spc="15" dirty="0">
                <a:solidFill>
                  <a:srgbClr val="FFFFFF"/>
                </a:solidFill>
                <a:latin typeface="Georgia"/>
                <a:cs typeface="Georgia"/>
              </a:rPr>
              <a:t>stimolo </a:t>
            </a:r>
            <a:r>
              <a:rPr sz="3200" spc="110" dirty="0">
                <a:solidFill>
                  <a:srgbClr val="FFFFFF"/>
                </a:solidFill>
                <a:latin typeface="Georgia"/>
                <a:cs typeface="Georgia"/>
              </a:rPr>
              <a:t>antecedente </a:t>
            </a:r>
            <a:r>
              <a:rPr sz="3200" spc="65" dirty="0">
                <a:solidFill>
                  <a:srgbClr val="FFFFFF"/>
                </a:solidFill>
                <a:latin typeface="Georgia"/>
                <a:cs typeface="Georgia"/>
              </a:rPr>
              <a:t>correlato </a:t>
            </a:r>
            <a:r>
              <a:rPr sz="3200" spc="-515" dirty="0">
                <a:solidFill>
                  <a:srgbClr val="FFFFFF"/>
                </a:solidFill>
                <a:latin typeface="Georgia"/>
                <a:cs typeface="Georgia"/>
              </a:rPr>
              <a:t>con  </a:t>
            </a:r>
            <a:r>
              <a:rPr sz="3200" spc="5" dirty="0">
                <a:solidFill>
                  <a:srgbClr val="FFFFFF"/>
                </a:solidFill>
                <a:latin typeface="Trebuchet MS"/>
                <a:cs typeface="Trebuchet MS"/>
              </a:rPr>
              <a:t>la</a:t>
            </a:r>
            <a:r>
              <a:rPr sz="3200" spc="-1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65" dirty="0">
                <a:solidFill>
                  <a:srgbClr val="FFFFFF"/>
                </a:solidFill>
                <a:latin typeface="Trebuchet MS"/>
                <a:cs typeface="Trebuchet MS"/>
              </a:rPr>
              <a:t>disponibilità</a:t>
            </a:r>
            <a:r>
              <a:rPr sz="3200" spc="-1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120" dirty="0">
                <a:solidFill>
                  <a:srgbClr val="FFFFFF"/>
                </a:solidFill>
                <a:latin typeface="Trebuchet MS"/>
                <a:cs typeface="Trebuchet MS"/>
              </a:rPr>
              <a:t>di</a:t>
            </a:r>
            <a:r>
              <a:rPr sz="3200" spc="-1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70" dirty="0">
                <a:solidFill>
                  <a:srgbClr val="FFFFFF"/>
                </a:solidFill>
                <a:latin typeface="Trebuchet MS"/>
                <a:cs typeface="Trebuchet MS"/>
              </a:rPr>
              <a:t>un</a:t>
            </a:r>
            <a:r>
              <a:rPr sz="32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20" dirty="0">
                <a:solidFill>
                  <a:srgbClr val="FFFFFF"/>
                </a:solidFill>
                <a:latin typeface="Trebuchet MS"/>
                <a:cs typeface="Trebuchet MS"/>
              </a:rPr>
              <a:t>Rinforzo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8540" y="3544061"/>
            <a:ext cx="6988809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04800" marR="5080" indent="-292735">
              <a:lnSpc>
                <a:spcPct val="100000"/>
              </a:lnSpc>
              <a:spcBef>
                <a:spcPts val="105"/>
              </a:spcBef>
            </a:pPr>
            <a:r>
              <a:rPr sz="2250" spc="415" dirty="0">
                <a:solidFill>
                  <a:srgbClr val="71A276"/>
                </a:solidFill>
                <a:latin typeface="Arial"/>
                <a:cs typeface="Arial"/>
              </a:rPr>
              <a:t> </a:t>
            </a:r>
            <a:r>
              <a:rPr sz="3200" spc="30" dirty="0">
                <a:solidFill>
                  <a:srgbClr val="FFFFFF"/>
                </a:solidFill>
                <a:latin typeface="Trebuchet MS"/>
                <a:cs typeface="Trebuchet MS"/>
              </a:rPr>
              <a:t>Stimolo </a:t>
            </a:r>
            <a:r>
              <a:rPr sz="3200" spc="85" dirty="0">
                <a:solidFill>
                  <a:srgbClr val="FFFFFF"/>
                </a:solidFill>
                <a:latin typeface="Trebuchet MS"/>
                <a:cs typeface="Trebuchet MS"/>
              </a:rPr>
              <a:t>che </a:t>
            </a:r>
            <a:r>
              <a:rPr sz="3200" spc="150" dirty="0">
                <a:solidFill>
                  <a:srgbClr val="FFFFFF"/>
                </a:solidFill>
                <a:latin typeface="Trebuchet MS"/>
                <a:cs typeface="Trebuchet MS"/>
              </a:rPr>
              <a:t>suggerisce </a:t>
            </a:r>
            <a:r>
              <a:rPr sz="3200" spc="85" dirty="0">
                <a:solidFill>
                  <a:srgbClr val="FFFFFF"/>
                </a:solidFill>
                <a:latin typeface="Trebuchet MS"/>
                <a:cs typeface="Trebuchet MS"/>
              </a:rPr>
              <a:t>che </a:t>
            </a:r>
            <a:r>
              <a:rPr sz="3200" spc="75" dirty="0">
                <a:solidFill>
                  <a:srgbClr val="FFFFFF"/>
                </a:solidFill>
                <a:latin typeface="Trebuchet MS"/>
                <a:cs typeface="Trebuchet MS"/>
              </a:rPr>
              <a:t>quel  </a:t>
            </a:r>
            <a:r>
              <a:rPr sz="3200" spc="45" dirty="0">
                <a:solidFill>
                  <a:srgbClr val="FFFFFF"/>
                </a:solidFill>
                <a:latin typeface="Trebuchet MS"/>
                <a:cs typeface="Trebuchet MS"/>
              </a:rPr>
              <a:t>comportamento</a:t>
            </a:r>
            <a:r>
              <a:rPr sz="3200" spc="-2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70" dirty="0">
                <a:solidFill>
                  <a:srgbClr val="FFFFFF"/>
                </a:solidFill>
                <a:latin typeface="Trebuchet MS"/>
                <a:cs typeface="Trebuchet MS"/>
              </a:rPr>
              <a:t>sarà</a:t>
            </a:r>
            <a:r>
              <a:rPr sz="3200" spc="-1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75" dirty="0">
                <a:solidFill>
                  <a:srgbClr val="FFFFFF"/>
                </a:solidFill>
                <a:latin typeface="Trebuchet MS"/>
                <a:cs typeface="Trebuchet MS"/>
              </a:rPr>
              <a:t>seguito</a:t>
            </a:r>
            <a:r>
              <a:rPr sz="3200" spc="-1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114" dirty="0">
                <a:solidFill>
                  <a:srgbClr val="FFFFFF"/>
                </a:solidFill>
                <a:latin typeface="Trebuchet MS"/>
                <a:cs typeface="Trebuchet MS"/>
              </a:rPr>
              <a:t>da</a:t>
            </a:r>
            <a:r>
              <a:rPr sz="3200" spc="-1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235" dirty="0">
                <a:solidFill>
                  <a:srgbClr val="FFFFFF"/>
                </a:solidFill>
                <a:latin typeface="Trebuchet MS"/>
                <a:cs typeface="Trebuchet MS"/>
              </a:rPr>
              <a:t>Sr+</a:t>
            </a:r>
            <a:endParaRPr sz="32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65759" y="548640"/>
            <a:ext cx="8622792" cy="8595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1863928"/>
            <a:ext cx="523875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u="none" spc="75" dirty="0">
                <a:latin typeface="Georgia"/>
                <a:cs typeface="Georgia"/>
              </a:rPr>
              <a:t>Nell’ABC </a:t>
            </a:r>
            <a:r>
              <a:rPr b="0" u="none" spc="60" dirty="0">
                <a:latin typeface="Trebuchet MS"/>
                <a:cs typeface="Trebuchet MS"/>
              </a:rPr>
              <a:t>manca</a:t>
            </a:r>
            <a:r>
              <a:rPr b="0" u="none" spc="-275" dirty="0">
                <a:latin typeface="Trebuchet MS"/>
                <a:cs typeface="Trebuchet MS"/>
              </a:rPr>
              <a:t> </a:t>
            </a:r>
            <a:r>
              <a:rPr b="0" u="none" spc="135" dirty="0">
                <a:latin typeface="Trebuchet MS"/>
                <a:cs typeface="Trebuchet MS"/>
              </a:rPr>
              <a:t>qualcosa</a:t>
            </a:r>
            <a:r>
              <a:rPr b="0" u="none" spc="135" dirty="0">
                <a:latin typeface="Georgia"/>
                <a:cs typeface="Georgia"/>
              </a:rPr>
              <a:t>…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5940" y="2988945"/>
            <a:ext cx="7396480" cy="28244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3754"/>
              </a:lnSpc>
              <a:spcBef>
                <a:spcPts val="105"/>
              </a:spcBef>
            </a:pPr>
            <a:r>
              <a:rPr sz="3200" b="1" spc="-210" dirty="0">
                <a:solidFill>
                  <a:srgbClr val="FFFFFF"/>
                </a:solidFill>
                <a:latin typeface="Georgia"/>
                <a:cs typeface="Georgia"/>
              </a:rPr>
              <a:t>S</a:t>
            </a:r>
            <a:r>
              <a:rPr sz="3150" b="1" spc="-315" baseline="25132" dirty="0">
                <a:solidFill>
                  <a:srgbClr val="FFFFFF"/>
                </a:solidFill>
                <a:latin typeface="Georgia"/>
                <a:cs typeface="Georgia"/>
              </a:rPr>
              <a:t>D </a:t>
            </a:r>
            <a:r>
              <a:rPr sz="3200" spc="105" dirty="0">
                <a:solidFill>
                  <a:srgbClr val="FFFFFF"/>
                </a:solidFill>
                <a:latin typeface="Trebuchet MS"/>
                <a:cs typeface="Trebuchet MS"/>
              </a:rPr>
              <a:t>segnalerà </a:t>
            </a:r>
            <a:r>
              <a:rPr sz="3200" spc="95" dirty="0">
                <a:solidFill>
                  <a:srgbClr val="FFFFFF"/>
                </a:solidFill>
                <a:latin typeface="Trebuchet MS"/>
                <a:cs typeface="Trebuchet MS"/>
              </a:rPr>
              <a:t>solo </a:t>
            </a:r>
            <a:r>
              <a:rPr sz="3200" spc="5" dirty="0">
                <a:solidFill>
                  <a:srgbClr val="FFFFFF"/>
                </a:solidFill>
                <a:latin typeface="Trebuchet MS"/>
                <a:cs typeface="Trebuchet MS"/>
              </a:rPr>
              <a:t>la</a:t>
            </a:r>
            <a:r>
              <a:rPr sz="3200" spc="-5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70" dirty="0">
                <a:solidFill>
                  <a:srgbClr val="FFFFFF"/>
                </a:solidFill>
                <a:latin typeface="Trebuchet MS"/>
                <a:cs typeface="Trebuchet MS"/>
              </a:rPr>
              <a:t>risposta</a:t>
            </a:r>
            <a:endParaRPr sz="3200">
              <a:latin typeface="Trebuchet MS"/>
              <a:cs typeface="Trebuchet MS"/>
            </a:endParaRPr>
          </a:p>
          <a:p>
            <a:pPr marL="12700">
              <a:lnSpc>
                <a:spcPts val="2075"/>
              </a:lnSpc>
            </a:pPr>
            <a:r>
              <a:rPr sz="1800" spc="15" dirty="0">
                <a:solidFill>
                  <a:srgbClr val="E36C09"/>
                </a:solidFill>
                <a:latin typeface="Trebuchet MS"/>
                <a:cs typeface="Trebuchet MS"/>
              </a:rPr>
              <a:t>La</a:t>
            </a:r>
            <a:r>
              <a:rPr sz="1800" spc="-110" dirty="0">
                <a:solidFill>
                  <a:srgbClr val="E36C09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E36C09"/>
                </a:solidFill>
                <a:latin typeface="Trebuchet MS"/>
                <a:cs typeface="Trebuchet MS"/>
              </a:rPr>
              <a:t>scatola</a:t>
            </a:r>
            <a:r>
              <a:rPr sz="1800" spc="-114" dirty="0">
                <a:solidFill>
                  <a:srgbClr val="E36C09"/>
                </a:solidFill>
                <a:latin typeface="Trebuchet MS"/>
                <a:cs typeface="Trebuchet MS"/>
              </a:rPr>
              <a:t> </a:t>
            </a:r>
            <a:r>
              <a:rPr sz="1800" spc="60" dirty="0">
                <a:solidFill>
                  <a:srgbClr val="E36C09"/>
                </a:solidFill>
                <a:latin typeface="Trebuchet MS"/>
                <a:cs typeface="Trebuchet MS"/>
              </a:rPr>
              <a:t>dei</a:t>
            </a:r>
            <a:r>
              <a:rPr sz="1800" spc="-85" dirty="0">
                <a:solidFill>
                  <a:srgbClr val="E36C09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E36C09"/>
                </a:solidFill>
                <a:latin typeface="Trebuchet MS"/>
                <a:cs typeface="Trebuchet MS"/>
              </a:rPr>
              <a:t>biscotti</a:t>
            </a:r>
            <a:r>
              <a:rPr sz="1800" spc="-90" dirty="0">
                <a:solidFill>
                  <a:srgbClr val="E36C09"/>
                </a:solidFill>
                <a:latin typeface="Trebuchet MS"/>
                <a:cs typeface="Trebuchet MS"/>
              </a:rPr>
              <a:t> </a:t>
            </a:r>
            <a:r>
              <a:rPr sz="1800" spc="35" dirty="0">
                <a:solidFill>
                  <a:srgbClr val="E36C09"/>
                </a:solidFill>
                <a:latin typeface="Trebuchet MS"/>
                <a:cs typeface="Trebuchet MS"/>
              </a:rPr>
              <a:t>mi</a:t>
            </a:r>
            <a:r>
              <a:rPr sz="1800" spc="-100" dirty="0">
                <a:solidFill>
                  <a:srgbClr val="E36C09"/>
                </a:solidFill>
                <a:latin typeface="Trebuchet MS"/>
                <a:cs typeface="Trebuchet MS"/>
              </a:rPr>
              <a:t> </a:t>
            </a:r>
            <a:r>
              <a:rPr sz="1800" spc="60" dirty="0">
                <a:solidFill>
                  <a:srgbClr val="E36C09"/>
                </a:solidFill>
                <a:latin typeface="Trebuchet MS"/>
                <a:cs typeface="Trebuchet MS"/>
              </a:rPr>
              <a:t>segnala</a:t>
            </a:r>
            <a:r>
              <a:rPr sz="1800" spc="-105" dirty="0">
                <a:solidFill>
                  <a:srgbClr val="E36C09"/>
                </a:solidFill>
                <a:latin typeface="Trebuchet MS"/>
                <a:cs typeface="Trebuchet MS"/>
              </a:rPr>
              <a:t> </a:t>
            </a:r>
            <a:r>
              <a:rPr sz="1800" spc="45" dirty="0">
                <a:solidFill>
                  <a:srgbClr val="E36C09"/>
                </a:solidFill>
                <a:latin typeface="Trebuchet MS"/>
                <a:cs typeface="Trebuchet MS"/>
              </a:rPr>
              <a:t>che</a:t>
            </a:r>
            <a:r>
              <a:rPr sz="1800" spc="-80" dirty="0">
                <a:solidFill>
                  <a:srgbClr val="E36C09"/>
                </a:solidFill>
                <a:latin typeface="Trebuchet MS"/>
                <a:cs typeface="Trebuchet MS"/>
              </a:rPr>
              <a:t> </a:t>
            </a:r>
            <a:r>
              <a:rPr sz="1800" spc="70" dirty="0">
                <a:solidFill>
                  <a:srgbClr val="E36C09"/>
                </a:solidFill>
                <a:latin typeface="Trebuchet MS"/>
                <a:cs typeface="Trebuchet MS"/>
              </a:rPr>
              <a:t>se</a:t>
            </a:r>
            <a:r>
              <a:rPr sz="1800" spc="-90" dirty="0">
                <a:solidFill>
                  <a:srgbClr val="E36C09"/>
                </a:solidFill>
                <a:latin typeface="Trebuchet MS"/>
                <a:cs typeface="Trebuchet MS"/>
              </a:rPr>
              <a:t> </a:t>
            </a:r>
            <a:r>
              <a:rPr sz="1800" spc="35" dirty="0">
                <a:solidFill>
                  <a:srgbClr val="E36C09"/>
                </a:solidFill>
                <a:latin typeface="Trebuchet MS"/>
                <a:cs typeface="Trebuchet MS"/>
              </a:rPr>
              <a:t>mi</a:t>
            </a:r>
            <a:r>
              <a:rPr sz="1800" spc="-85" dirty="0">
                <a:solidFill>
                  <a:srgbClr val="E36C09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E36C09"/>
                </a:solidFill>
                <a:latin typeface="Trebuchet MS"/>
                <a:cs typeface="Trebuchet MS"/>
              </a:rPr>
              <a:t>alzo</a:t>
            </a:r>
            <a:r>
              <a:rPr sz="1800" spc="-105" dirty="0">
                <a:solidFill>
                  <a:srgbClr val="E36C09"/>
                </a:solidFill>
                <a:latin typeface="Trebuchet MS"/>
                <a:cs typeface="Trebuchet MS"/>
              </a:rPr>
              <a:t> </a:t>
            </a:r>
            <a:r>
              <a:rPr sz="1800" spc="50" dirty="0">
                <a:solidFill>
                  <a:srgbClr val="E36C09"/>
                </a:solidFill>
                <a:latin typeface="Trebuchet MS"/>
                <a:cs typeface="Trebuchet MS"/>
              </a:rPr>
              <a:t>e</a:t>
            </a:r>
            <a:r>
              <a:rPr sz="1800" spc="-90" dirty="0">
                <a:solidFill>
                  <a:srgbClr val="E36C09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E36C09"/>
                </a:solidFill>
                <a:latin typeface="Trebuchet MS"/>
                <a:cs typeface="Trebuchet MS"/>
              </a:rPr>
              <a:t>la</a:t>
            </a:r>
            <a:r>
              <a:rPr sz="1800" spc="-95" dirty="0">
                <a:solidFill>
                  <a:srgbClr val="E36C09"/>
                </a:solidFill>
                <a:latin typeface="Trebuchet MS"/>
                <a:cs typeface="Trebuchet MS"/>
              </a:rPr>
              <a:t> </a:t>
            </a:r>
            <a:r>
              <a:rPr sz="1800" spc="45" dirty="0">
                <a:solidFill>
                  <a:srgbClr val="E36C09"/>
                </a:solidFill>
                <a:latin typeface="Trebuchet MS"/>
                <a:cs typeface="Trebuchet MS"/>
              </a:rPr>
              <a:t>apro</a:t>
            </a:r>
            <a:r>
              <a:rPr sz="1800" spc="350" dirty="0">
                <a:solidFill>
                  <a:srgbClr val="E36C09"/>
                </a:solidFill>
                <a:latin typeface="Trebuchet MS"/>
                <a:cs typeface="Trebuchet MS"/>
              </a:rPr>
              <a:t> </a:t>
            </a:r>
            <a:r>
              <a:rPr sz="1800" spc="45" dirty="0">
                <a:solidFill>
                  <a:srgbClr val="E36C09"/>
                </a:solidFill>
                <a:latin typeface="Trebuchet MS"/>
                <a:cs typeface="Trebuchet MS"/>
              </a:rPr>
              <a:t>avrò</a:t>
            </a:r>
            <a:r>
              <a:rPr sz="1800" spc="-114" dirty="0">
                <a:solidFill>
                  <a:srgbClr val="E36C09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E36C09"/>
                </a:solidFill>
                <a:latin typeface="Trebuchet MS"/>
                <a:cs typeface="Trebuchet MS"/>
              </a:rPr>
              <a:t>biscotti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100">
              <a:latin typeface="Times New Roman"/>
              <a:cs typeface="Times New Roman"/>
            </a:endParaRPr>
          </a:p>
          <a:p>
            <a:pPr marL="12700" marR="810895" algn="just">
              <a:lnSpc>
                <a:spcPct val="90000"/>
              </a:lnSpc>
              <a:spcBef>
                <a:spcPts val="1425"/>
              </a:spcBef>
            </a:pPr>
            <a:r>
              <a:rPr sz="3200" spc="5" dirty="0">
                <a:solidFill>
                  <a:srgbClr val="FFFFFF"/>
                </a:solidFill>
                <a:latin typeface="Trebuchet MS"/>
                <a:cs typeface="Trebuchet MS"/>
              </a:rPr>
              <a:t>la</a:t>
            </a:r>
            <a:r>
              <a:rPr sz="3200" spc="-1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110" dirty="0">
                <a:solidFill>
                  <a:srgbClr val="FFFFFF"/>
                </a:solidFill>
                <a:latin typeface="Trebuchet MS"/>
                <a:cs typeface="Trebuchet MS"/>
              </a:rPr>
              <a:t>persona</a:t>
            </a:r>
            <a:r>
              <a:rPr sz="3200" spc="-1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90" dirty="0">
                <a:solidFill>
                  <a:srgbClr val="FFFFFF"/>
                </a:solidFill>
                <a:latin typeface="Trebuchet MS"/>
                <a:cs typeface="Trebuchet MS"/>
              </a:rPr>
              <a:t>deve</a:t>
            </a:r>
            <a:r>
              <a:rPr sz="32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85" dirty="0">
                <a:solidFill>
                  <a:srgbClr val="FFFFFF"/>
                </a:solidFill>
                <a:latin typeface="Trebuchet MS"/>
                <a:cs typeface="Trebuchet MS"/>
              </a:rPr>
              <a:t>essere</a:t>
            </a:r>
            <a:r>
              <a:rPr sz="32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-35" dirty="0">
                <a:solidFill>
                  <a:srgbClr val="FFFFFF"/>
                </a:solidFill>
                <a:latin typeface="Trebuchet MS"/>
                <a:cs typeface="Trebuchet MS"/>
              </a:rPr>
              <a:t>motivata</a:t>
            </a:r>
            <a:r>
              <a:rPr sz="3200" spc="-1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114" dirty="0">
                <a:solidFill>
                  <a:srgbClr val="FFFFFF"/>
                </a:solidFill>
                <a:latin typeface="Trebuchet MS"/>
                <a:cs typeface="Trebuchet MS"/>
              </a:rPr>
              <a:t>ad  </a:t>
            </a:r>
            <a:r>
              <a:rPr sz="3200" spc="-30" dirty="0">
                <a:solidFill>
                  <a:srgbClr val="FFFFFF"/>
                </a:solidFill>
                <a:latin typeface="Trebuchet MS"/>
                <a:cs typeface="Trebuchet MS"/>
              </a:rPr>
              <a:t>emettere</a:t>
            </a:r>
            <a:r>
              <a:rPr sz="3200" spc="-1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50" dirty="0">
                <a:solidFill>
                  <a:srgbClr val="FFFFFF"/>
                </a:solidFill>
                <a:latin typeface="Trebuchet MS"/>
                <a:cs typeface="Trebuchet MS"/>
              </a:rPr>
              <a:t>quella</a:t>
            </a:r>
            <a:r>
              <a:rPr sz="3200" spc="-1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35" dirty="0">
                <a:solidFill>
                  <a:srgbClr val="FFFFFF"/>
                </a:solidFill>
                <a:latin typeface="Trebuchet MS"/>
                <a:cs typeface="Trebuchet MS"/>
              </a:rPr>
              <a:t>risposta,</a:t>
            </a:r>
            <a:r>
              <a:rPr sz="3200" spc="-43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5" dirty="0">
                <a:solidFill>
                  <a:srgbClr val="FFFFFF"/>
                </a:solidFill>
                <a:latin typeface="Trebuchet MS"/>
                <a:cs typeface="Trebuchet MS"/>
              </a:rPr>
              <a:t>il</a:t>
            </a:r>
            <a:r>
              <a:rPr sz="3200" spc="-1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30" dirty="0">
                <a:solidFill>
                  <a:srgbClr val="FFFFFF"/>
                </a:solidFill>
                <a:latin typeface="Trebuchet MS"/>
                <a:cs typeface="Trebuchet MS"/>
              </a:rPr>
              <a:t>rinforzo  </a:t>
            </a:r>
            <a:r>
              <a:rPr sz="3200" spc="135" dirty="0">
                <a:solidFill>
                  <a:srgbClr val="FFFFFF"/>
                </a:solidFill>
                <a:latin typeface="Trebuchet MS"/>
                <a:cs typeface="Trebuchet MS"/>
              </a:rPr>
              <a:t>dipende </a:t>
            </a:r>
            <a:r>
              <a:rPr sz="3200" spc="45" dirty="0">
                <a:solidFill>
                  <a:srgbClr val="FFFFFF"/>
                </a:solidFill>
                <a:latin typeface="Trebuchet MS"/>
                <a:cs typeface="Trebuchet MS"/>
              </a:rPr>
              <a:t>dalla</a:t>
            </a:r>
            <a:r>
              <a:rPr sz="3200" spc="-4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20" dirty="0">
                <a:solidFill>
                  <a:srgbClr val="FFFFFF"/>
                </a:solidFill>
                <a:latin typeface="Trebuchet MS"/>
                <a:cs typeface="Trebuchet MS"/>
              </a:rPr>
              <a:t>motivazione</a:t>
            </a:r>
            <a:endParaRPr sz="3200">
              <a:latin typeface="Trebuchet MS"/>
              <a:cs typeface="Trebuchet MS"/>
            </a:endParaRPr>
          </a:p>
          <a:p>
            <a:pPr marL="12700" algn="just">
              <a:lnSpc>
                <a:spcPts val="1989"/>
              </a:lnSpc>
            </a:pPr>
            <a:r>
              <a:rPr sz="1800" spc="-70" dirty="0">
                <a:solidFill>
                  <a:srgbClr val="E36C09"/>
                </a:solidFill>
                <a:latin typeface="Georgia"/>
                <a:cs typeface="Georgia"/>
              </a:rPr>
              <a:t>Ho</a:t>
            </a:r>
            <a:r>
              <a:rPr sz="1800" dirty="0">
                <a:solidFill>
                  <a:srgbClr val="E36C09"/>
                </a:solidFill>
                <a:latin typeface="Georgia"/>
                <a:cs typeface="Georgia"/>
              </a:rPr>
              <a:t> </a:t>
            </a:r>
            <a:r>
              <a:rPr sz="1800" spc="100" dirty="0">
                <a:solidFill>
                  <a:srgbClr val="E36C09"/>
                </a:solidFill>
                <a:latin typeface="Georgia"/>
                <a:cs typeface="Georgia"/>
              </a:rPr>
              <a:t>fame…</a:t>
            </a:r>
            <a:endParaRPr sz="1800">
              <a:latin typeface="Georgia"/>
              <a:cs typeface="Georg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30200" y="1892300"/>
            <a:ext cx="6680200" cy="377571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305435" marR="240665" indent="-293370">
              <a:lnSpc>
                <a:spcPts val="3240"/>
              </a:lnSpc>
              <a:spcBef>
                <a:spcPts val="505"/>
              </a:spcBef>
            </a:pPr>
            <a:r>
              <a:rPr sz="3000" spc="40" dirty="0">
                <a:solidFill>
                  <a:srgbClr val="FFFFFF"/>
                </a:solidFill>
                <a:latin typeface="Trebuchet MS"/>
                <a:cs typeface="Trebuchet MS"/>
              </a:rPr>
              <a:t>Per</a:t>
            </a:r>
            <a:r>
              <a:rPr sz="30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45" dirty="0">
                <a:solidFill>
                  <a:srgbClr val="FFFFFF"/>
                </a:solidFill>
                <a:latin typeface="Trebuchet MS"/>
                <a:cs typeface="Trebuchet MS"/>
              </a:rPr>
              <a:t>questo</a:t>
            </a:r>
            <a:r>
              <a:rPr sz="30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-55" dirty="0">
                <a:solidFill>
                  <a:srgbClr val="FFFFFF"/>
                </a:solidFill>
                <a:latin typeface="Trebuchet MS"/>
                <a:cs typeface="Trebuchet MS"/>
              </a:rPr>
              <a:t>motivo,</a:t>
            </a:r>
            <a:r>
              <a:rPr sz="3000" spc="-3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80" dirty="0">
                <a:solidFill>
                  <a:srgbClr val="FFFFFF"/>
                </a:solidFill>
                <a:latin typeface="Trebuchet MS"/>
                <a:cs typeface="Trebuchet MS"/>
              </a:rPr>
              <a:t>è</a:t>
            </a:r>
            <a:r>
              <a:rPr sz="30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-60" dirty="0">
                <a:solidFill>
                  <a:srgbClr val="FFFFFF"/>
                </a:solidFill>
                <a:latin typeface="Trebuchet MS"/>
                <a:cs typeface="Trebuchet MS"/>
              </a:rPr>
              <a:t>stato</a:t>
            </a:r>
            <a:r>
              <a:rPr sz="30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85" dirty="0">
                <a:solidFill>
                  <a:srgbClr val="FFFFFF"/>
                </a:solidFill>
                <a:latin typeface="Trebuchet MS"/>
                <a:cs typeface="Trebuchet MS"/>
              </a:rPr>
              <a:t>necessario  </a:t>
            </a:r>
            <a:r>
              <a:rPr sz="3000" spc="125" dirty="0">
                <a:solidFill>
                  <a:srgbClr val="FFFFFF"/>
                </a:solidFill>
                <a:latin typeface="Trebuchet MS"/>
                <a:cs typeface="Trebuchet MS"/>
              </a:rPr>
              <a:t>aggiungere </a:t>
            </a:r>
            <a:r>
              <a:rPr sz="3000" spc="65" dirty="0">
                <a:solidFill>
                  <a:srgbClr val="FFFFFF"/>
                </a:solidFill>
                <a:latin typeface="Trebuchet MS"/>
                <a:cs typeface="Trebuchet MS"/>
              </a:rPr>
              <a:t>un </a:t>
            </a:r>
            <a:r>
              <a:rPr sz="3000" spc="25" dirty="0">
                <a:solidFill>
                  <a:srgbClr val="FFFFFF"/>
                </a:solidFill>
                <a:latin typeface="Trebuchet MS"/>
                <a:cs typeface="Trebuchet MS"/>
              </a:rPr>
              <a:t>quarto</a:t>
            </a:r>
            <a:r>
              <a:rPr sz="3000" spc="-6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Trebuchet MS"/>
                <a:cs typeface="Trebuchet MS"/>
              </a:rPr>
              <a:t>elemento:</a:t>
            </a:r>
            <a:endParaRPr sz="3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800">
              <a:latin typeface="Times New Roman"/>
              <a:cs typeface="Times New Roman"/>
            </a:endParaRPr>
          </a:p>
          <a:p>
            <a:pPr marL="305435" marR="502920" indent="-292735">
              <a:lnSpc>
                <a:spcPts val="3240"/>
              </a:lnSpc>
              <a:buClr>
                <a:srgbClr val="71A276"/>
              </a:buClr>
              <a:buSzPct val="70000"/>
              <a:buFont typeface="Arial"/>
              <a:buChar char=""/>
              <a:tabLst>
                <a:tab pos="306070" algn="l"/>
              </a:tabLst>
            </a:pPr>
            <a:r>
              <a:rPr sz="3000" spc="30" dirty="0">
                <a:solidFill>
                  <a:srgbClr val="FFFFFF"/>
                </a:solidFill>
                <a:latin typeface="Trebuchet MS"/>
                <a:cs typeface="Trebuchet MS"/>
              </a:rPr>
              <a:t>stimolo </a:t>
            </a:r>
            <a:r>
              <a:rPr sz="3000" spc="15" dirty="0">
                <a:solidFill>
                  <a:srgbClr val="FFFFFF"/>
                </a:solidFill>
                <a:latin typeface="Trebuchet MS"/>
                <a:cs typeface="Trebuchet MS"/>
              </a:rPr>
              <a:t>antecedente </a:t>
            </a:r>
            <a:r>
              <a:rPr sz="3000" spc="85" dirty="0">
                <a:solidFill>
                  <a:srgbClr val="FFFFFF"/>
                </a:solidFill>
                <a:latin typeface="Trebuchet MS"/>
                <a:cs typeface="Trebuchet MS"/>
              </a:rPr>
              <a:t>con </a:t>
            </a:r>
            <a:r>
              <a:rPr sz="3000" spc="-630" dirty="0">
                <a:solidFill>
                  <a:srgbClr val="FFFFFF"/>
                </a:solidFill>
                <a:latin typeface="Trebuchet MS"/>
                <a:cs typeface="Trebuchet MS"/>
              </a:rPr>
              <a:t>funzione  </a:t>
            </a:r>
            <a:r>
              <a:rPr sz="3000" spc="45" dirty="0">
                <a:solidFill>
                  <a:srgbClr val="FFFFFF"/>
                </a:solidFill>
                <a:latin typeface="Trebuchet MS"/>
                <a:cs typeface="Trebuchet MS"/>
              </a:rPr>
              <a:t>discriminativa</a:t>
            </a:r>
            <a:endParaRPr sz="3000">
              <a:latin typeface="Trebuchet MS"/>
              <a:cs typeface="Trebuchet MS"/>
            </a:endParaRPr>
          </a:p>
          <a:p>
            <a:pPr marL="305435" indent="-292735">
              <a:lnSpc>
                <a:spcPts val="3015"/>
              </a:lnSpc>
              <a:buClr>
                <a:srgbClr val="71A276"/>
              </a:buClr>
              <a:buSzPct val="70000"/>
              <a:buFont typeface="Arial"/>
              <a:buChar char=""/>
              <a:tabLst>
                <a:tab pos="306070" algn="l"/>
              </a:tabLst>
            </a:pPr>
            <a:r>
              <a:rPr sz="3000" dirty="0">
                <a:solidFill>
                  <a:srgbClr val="FFFFFF"/>
                </a:solidFill>
                <a:latin typeface="Trebuchet MS"/>
                <a:cs typeface="Trebuchet MS"/>
              </a:rPr>
              <a:t>la</a:t>
            </a:r>
            <a:r>
              <a:rPr sz="3000" spc="-1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65" dirty="0">
                <a:solidFill>
                  <a:srgbClr val="FFFFFF"/>
                </a:solidFill>
                <a:latin typeface="Trebuchet MS"/>
                <a:cs typeface="Trebuchet MS"/>
              </a:rPr>
              <a:t>risposta</a:t>
            </a:r>
            <a:r>
              <a:rPr sz="3000" spc="-1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85" dirty="0">
                <a:solidFill>
                  <a:srgbClr val="FFFFFF"/>
                </a:solidFill>
                <a:latin typeface="Trebuchet MS"/>
                <a:cs typeface="Trebuchet MS"/>
              </a:rPr>
              <a:t>con</a:t>
            </a:r>
            <a:r>
              <a:rPr sz="3000" spc="-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10" dirty="0">
                <a:solidFill>
                  <a:srgbClr val="FFFFFF"/>
                </a:solidFill>
                <a:latin typeface="Trebuchet MS"/>
                <a:cs typeface="Trebuchet MS"/>
              </a:rPr>
              <a:t>funzione</a:t>
            </a:r>
            <a:r>
              <a:rPr sz="3000" spc="-1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-70" dirty="0">
                <a:solidFill>
                  <a:srgbClr val="FFFFFF"/>
                </a:solidFill>
                <a:latin typeface="Trebuchet MS"/>
                <a:cs typeface="Trebuchet MS"/>
              </a:rPr>
              <a:t>effettuale</a:t>
            </a:r>
            <a:endParaRPr sz="3000">
              <a:latin typeface="Trebuchet MS"/>
              <a:cs typeface="Trebuchet MS"/>
            </a:endParaRPr>
          </a:p>
          <a:p>
            <a:pPr marL="305435" marR="5080" indent="-292735">
              <a:lnSpc>
                <a:spcPts val="3240"/>
              </a:lnSpc>
              <a:spcBef>
                <a:spcPts val="225"/>
              </a:spcBef>
              <a:buClr>
                <a:srgbClr val="71A276"/>
              </a:buClr>
              <a:buSzPct val="70000"/>
              <a:buFont typeface="Arial"/>
              <a:buChar char=""/>
              <a:tabLst>
                <a:tab pos="306070" algn="l"/>
              </a:tabLst>
            </a:pPr>
            <a:r>
              <a:rPr sz="3000" spc="50" dirty="0">
                <a:solidFill>
                  <a:srgbClr val="FFFFFF"/>
                </a:solidFill>
                <a:latin typeface="Trebuchet MS"/>
                <a:cs typeface="Trebuchet MS"/>
              </a:rPr>
              <a:t>lo </a:t>
            </a:r>
            <a:r>
              <a:rPr sz="3000" spc="30" dirty="0">
                <a:solidFill>
                  <a:srgbClr val="FFFFFF"/>
                </a:solidFill>
                <a:latin typeface="Trebuchet MS"/>
                <a:cs typeface="Trebuchet MS"/>
              </a:rPr>
              <a:t>stimolo </a:t>
            </a:r>
            <a:r>
              <a:rPr sz="3000" spc="80" dirty="0">
                <a:solidFill>
                  <a:srgbClr val="FFFFFF"/>
                </a:solidFill>
                <a:latin typeface="Trebuchet MS"/>
                <a:cs typeface="Trebuchet MS"/>
              </a:rPr>
              <a:t>conseguente </a:t>
            </a:r>
            <a:r>
              <a:rPr sz="3000" spc="85" dirty="0">
                <a:solidFill>
                  <a:srgbClr val="FFFFFF"/>
                </a:solidFill>
                <a:latin typeface="Trebuchet MS"/>
                <a:cs typeface="Trebuchet MS"/>
              </a:rPr>
              <a:t>con </a:t>
            </a:r>
            <a:r>
              <a:rPr sz="3000" spc="-640" dirty="0">
                <a:solidFill>
                  <a:srgbClr val="FFFFFF"/>
                </a:solidFill>
                <a:latin typeface="Trebuchet MS"/>
                <a:cs typeface="Trebuchet MS"/>
              </a:rPr>
              <a:t>funzione  </a:t>
            </a:r>
            <a:r>
              <a:rPr sz="3000" dirty="0">
                <a:solidFill>
                  <a:srgbClr val="FFFFFF"/>
                </a:solidFill>
                <a:latin typeface="Trebuchet MS"/>
                <a:cs typeface="Trebuchet MS"/>
              </a:rPr>
              <a:t>rinforzante</a:t>
            </a:r>
            <a:endParaRPr sz="3000">
              <a:latin typeface="Trebuchet MS"/>
              <a:cs typeface="Trebuchet MS"/>
            </a:endParaRPr>
          </a:p>
          <a:p>
            <a:pPr marL="305435" indent="-292735">
              <a:lnSpc>
                <a:spcPts val="3195"/>
              </a:lnSpc>
              <a:buClr>
                <a:srgbClr val="71A276"/>
              </a:buClr>
              <a:buSzPct val="70000"/>
              <a:buFont typeface="Arial"/>
              <a:buChar char=""/>
              <a:tabLst>
                <a:tab pos="306070" algn="l"/>
              </a:tabLst>
            </a:pPr>
            <a:r>
              <a:rPr sz="3000" b="1" u="heavy" spc="70" dirty="0">
                <a:solidFill>
                  <a:srgbClr val="FF6600"/>
                </a:solidFill>
                <a:uFill>
                  <a:solidFill>
                    <a:srgbClr val="FF6600"/>
                  </a:solidFill>
                </a:uFill>
                <a:latin typeface="Georgia"/>
                <a:cs typeface="Georgia"/>
              </a:rPr>
              <a:t>MO</a:t>
            </a:r>
            <a:endParaRPr sz="3000">
              <a:latin typeface="Georgia"/>
              <a:cs typeface="Georg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78408" y="452627"/>
            <a:ext cx="8147304" cy="9555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27380" y="1598802"/>
            <a:ext cx="7899400" cy="4812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10" dirty="0">
                <a:solidFill>
                  <a:srgbClr val="FFFFFF"/>
                </a:solidFill>
                <a:latin typeface="Trebuchet MS"/>
                <a:cs typeface="Trebuchet MS"/>
              </a:rPr>
              <a:t>Stimoli</a:t>
            </a:r>
            <a:r>
              <a:rPr sz="23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300" spc="10" dirty="0">
                <a:solidFill>
                  <a:srgbClr val="FFFFFF"/>
                </a:solidFill>
                <a:latin typeface="Trebuchet MS"/>
                <a:cs typeface="Trebuchet MS"/>
              </a:rPr>
              <a:t>antecedenti</a:t>
            </a:r>
            <a:r>
              <a:rPr sz="2300" spc="-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300" spc="60" dirty="0">
                <a:solidFill>
                  <a:srgbClr val="FFFFFF"/>
                </a:solidFill>
                <a:latin typeface="Trebuchet MS"/>
                <a:cs typeface="Trebuchet MS"/>
              </a:rPr>
              <a:t>che</a:t>
            </a:r>
            <a:r>
              <a:rPr sz="2300" spc="-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300" spc="50" dirty="0">
                <a:solidFill>
                  <a:srgbClr val="FFFFFF"/>
                </a:solidFill>
                <a:latin typeface="Trebuchet MS"/>
                <a:cs typeface="Trebuchet MS"/>
              </a:rPr>
              <a:t>hanno</a:t>
            </a:r>
            <a:r>
              <a:rPr sz="2300" spc="-1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300" spc="40" dirty="0">
                <a:solidFill>
                  <a:srgbClr val="FFFFFF"/>
                </a:solidFill>
                <a:latin typeface="Trebuchet MS"/>
                <a:cs typeface="Trebuchet MS"/>
              </a:rPr>
              <a:t>2</a:t>
            </a:r>
            <a:r>
              <a:rPr sz="23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300" spc="-85" dirty="0">
                <a:solidFill>
                  <a:srgbClr val="FFFFFF"/>
                </a:solidFill>
                <a:latin typeface="Trebuchet MS"/>
                <a:cs typeface="Trebuchet MS"/>
              </a:rPr>
              <a:t>effetti</a:t>
            </a:r>
            <a:r>
              <a:rPr sz="23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300" spc="50" dirty="0">
                <a:solidFill>
                  <a:srgbClr val="FFFFFF"/>
                </a:solidFill>
                <a:latin typeface="Trebuchet MS"/>
                <a:cs typeface="Trebuchet MS"/>
              </a:rPr>
              <a:t>sul</a:t>
            </a:r>
            <a:r>
              <a:rPr sz="23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300" spc="20" dirty="0">
                <a:solidFill>
                  <a:srgbClr val="FFFFFF"/>
                </a:solidFill>
                <a:latin typeface="Trebuchet MS"/>
                <a:cs typeface="Trebuchet MS"/>
              </a:rPr>
              <a:t>comportamento:</a:t>
            </a:r>
            <a:endParaRPr sz="23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 marL="276225" marR="62865" indent="-263525">
              <a:lnSpc>
                <a:spcPts val="2210"/>
              </a:lnSpc>
              <a:buClr>
                <a:srgbClr val="AFCCAF"/>
              </a:buClr>
              <a:buSzPct val="89130"/>
              <a:buFont typeface="Wingdings"/>
              <a:buChar char=""/>
              <a:tabLst>
                <a:tab pos="276860" algn="l"/>
              </a:tabLst>
            </a:pPr>
            <a:r>
              <a:rPr sz="2300" spc="30" dirty="0">
                <a:solidFill>
                  <a:srgbClr val="FFFFFF"/>
                </a:solidFill>
                <a:latin typeface="Georgia"/>
                <a:cs typeface="Georgia"/>
              </a:rPr>
              <a:t>alterano </a:t>
            </a:r>
            <a:r>
              <a:rPr sz="2300" spc="50" dirty="0">
                <a:solidFill>
                  <a:srgbClr val="FFFFFF"/>
                </a:solidFill>
                <a:latin typeface="Georgia"/>
                <a:cs typeface="Georgia"/>
              </a:rPr>
              <a:t>temporaneamente </a:t>
            </a:r>
            <a:r>
              <a:rPr sz="2300" spc="60" dirty="0">
                <a:solidFill>
                  <a:srgbClr val="FFFFFF"/>
                </a:solidFill>
                <a:latin typeface="Georgia"/>
                <a:cs typeface="Georgia"/>
              </a:rPr>
              <a:t>l’efficacia </a:t>
            </a:r>
            <a:r>
              <a:rPr sz="2300" spc="110" dirty="0">
                <a:solidFill>
                  <a:srgbClr val="FFFFFF"/>
                </a:solidFill>
                <a:latin typeface="Georgia"/>
                <a:cs typeface="Georgia"/>
              </a:rPr>
              <a:t>del </a:t>
            </a:r>
            <a:r>
              <a:rPr sz="2300" spc="15" dirty="0">
                <a:solidFill>
                  <a:srgbClr val="FFFFFF"/>
                </a:solidFill>
                <a:latin typeface="Georgia"/>
                <a:cs typeface="Georgia"/>
              </a:rPr>
              <a:t>rinforzo</a:t>
            </a:r>
            <a:r>
              <a:rPr sz="2300" spc="-24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2300" spc="30" dirty="0">
                <a:solidFill>
                  <a:srgbClr val="FFFFFF"/>
                </a:solidFill>
                <a:latin typeface="Georgia"/>
                <a:cs typeface="Georgia"/>
              </a:rPr>
              <a:t>(</a:t>
            </a:r>
            <a:r>
              <a:rPr sz="2300" spc="30" dirty="0">
                <a:solidFill>
                  <a:srgbClr val="FFFFFF"/>
                </a:solidFill>
                <a:latin typeface="Trebuchet MS"/>
                <a:cs typeface="Trebuchet MS"/>
              </a:rPr>
              <a:t>value  </a:t>
            </a:r>
            <a:r>
              <a:rPr sz="2300" spc="40" dirty="0">
                <a:solidFill>
                  <a:srgbClr val="FFFFFF"/>
                </a:solidFill>
                <a:latin typeface="Trebuchet MS"/>
                <a:cs typeface="Trebuchet MS"/>
              </a:rPr>
              <a:t>altering</a:t>
            </a:r>
            <a:r>
              <a:rPr sz="2300" spc="-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300" spc="-45" dirty="0">
                <a:solidFill>
                  <a:srgbClr val="FFFFFF"/>
                </a:solidFill>
                <a:latin typeface="Trebuchet MS"/>
                <a:cs typeface="Trebuchet MS"/>
              </a:rPr>
              <a:t>effect)</a:t>
            </a:r>
            <a:endParaRPr sz="23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AFCCAF"/>
              </a:buClr>
              <a:buFont typeface="Wingdings"/>
              <a:buChar char=""/>
            </a:pPr>
            <a:endParaRPr sz="2150">
              <a:latin typeface="Times New Roman"/>
              <a:cs typeface="Times New Roman"/>
            </a:endParaRPr>
          </a:p>
          <a:p>
            <a:pPr marL="276225" indent="-263525">
              <a:lnSpc>
                <a:spcPts val="2485"/>
              </a:lnSpc>
              <a:buClr>
                <a:srgbClr val="AFCCAF"/>
              </a:buClr>
              <a:buSzPct val="89130"/>
              <a:buFont typeface="Wingdings"/>
              <a:buChar char=""/>
              <a:tabLst>
                <a:tab pos="276860" algn="l"/>
              </a:tabLst>
            </a:pPr>
            <a:r>
              <a:rPr sz="2300" dirty="0">
                <a:solidFill>
                  <a:srgbClr val="FFFFFF"/>
                </a:solidFill>
                <a:latin typeface="Trebuchet MS"/>
                <a:cs typeface="Trebuchet MS"/>
              </a:rPr>
              <a:t>alterano</a:t>
            </a:r>
            <a:r>
              <a:rPr sz="2300" spc="-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300" dirty="0">
                <a:solidFill>
                  <a:srgbClr val="FFFFFF"/>
                </a:solidFill>
                <a:latin typeface="Trebuchet MS"/>
                <a:cs typeface="Trebuchet MS"/>
              </a:rPr>
              <a:t>la</a:t>
            </a:r>
            <a:r>
              <a:rPr sz="23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300" spc="5" dirty="0">
                <a:solidFill>
                  <a:srgbClr val="FFFFFF"/>
                </a:solidFill>
                <a:latin typeface="Trebuchet MS"/>
                <a:cs typeface="Trebuchet MS"/>
              </a:rPr>
              <a:t>frequenza</a:t>
            </a:r>
            <a:r>
              <a:rPr sz="230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300" spc="80" dirty="0">
                <a:solidFill>
                  <a:srgbClr val="FFFFFF"/>
                </a:solidFill>
                <a:latin typeface="Trebuchet MS"/>
                <a:cs typeface="Trebuchet MS"/>
              </a:rPr>
              <a:t>dei</a:t>
            </a:r>
            <a:r>
              <a:rPr sz="23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300" spc="25" dirty="0">
                <a:solidFill>
                  <a:srgbClr val="FFFFFF"/>
                </a:solidFill>
                <a:latin typeface="Trebuchet MS"/>
                <a:cs typeface="Trebuchet MS"/>
              </a:rPr>
              <a:t>comportamenti</a:t>
            </a:r>
            <a:r>
              <a:rPr sz="2300" spc="-1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300" spc="-10" dirty="0">
                <a:solidFill>
                  <a:srgbClr val="FFFFFF"/>
                </a:solidFill>
                <a:latin typeface="Trebuchet MS"/>
                <a:cs typeface="Trebuchet MS"/>
              </a:rPr>
              <a:t>rinforzati</a:t>
            </a:r>
            <a:endParaRPr sz="2300">
              <a:latin typeface="Trebuchet MS"/>
              <a:cs typeface="Trebuchet MS"/>
            </a:endParaRPr>
          </a:p>
          <a:p>
            <a:pPr marL="276225">
              <a:lnSpc>
                <a:spcPts val="2485"/>
              </a:lnSpc>
            </a:pPr>
            <a:r>
              <a:rPr sz="2300" spc="-10" dirty="0">
                <a:solidFill>
                  <a:srgbClr val="FFFFFF"/>
                </a:solidFill>
                <a:latin typeface="Trebuchet MS"/>
                <a:cs typeface="Trebuchet MS"/>
              </a:rPr>
              <a:t>attraverso</a:t>
            </a:r>
            <a:r>
              <a:rPr sz="230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300" spc="50" dirty="0">
                <a:solidFill>
                  <a:srgbClr val="FFFFFF"/>
                </a:solidFill>
                <a:latin typeface="Trebuchet MS"/>
                <a:cs typeface="Trebuchet MS"/>
              </a:rPr>
              <a:t>un</a:t>
            </a:r>
            <a:r>
              <a:rPr sz="23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300" spc="5" dirty="0">
                <a:solidFill>
                  <a:srgbClr val="FFFFFF"/>
                </a:solidFill>
                <a:latin typeface="Trebuchet MS"/>
                <a:cs typeface="Trebuchet MS"/>
              </a:rPr>
              <a:t>dato</a:t>
            </a:r>
            <a:r>
              <a:rPr sz="23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300" dirty="0">
                <a:solidFill>
                  <a:srgbClr val="FFFFFF"/>
                </a:solidFill>
                <a:latin typeface="Trebuchet MS"/>
                <a:cs typeface="Trebuchet MS"/>
              </a:rPr>
              <a:t>rinforzatore</a:t>
            </a:r>
            <a:r>
              <a:rPr sz="23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300" spc="65" dirty="0">
                <a:solidFill>
                  <a:srgbClr val="FFFFFF"/>
                </a:solidFill>
                <a:latin typeface="Trebuchet MS"/>
                <a:cs typeface="Trebuchet MS"/>
              </a:rPr>
              <a:t>(behavior</a:t>
            </a:r>
            <a:r>
              <a:rPr sz="23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300" spc="40" dirty="0">
                <a:solidFill>
                  <a:srgbClr val="FFFFFF"/>
                </a:solidFill>
                <a:latin typeface="Trebuchet MS"/>
                <a:cs typeface="Trebuchet MS"/>
              </a:rPr>
              <a:t>altering</a:t>
            </a:r>
            <a:r>
              <a:rPr sz="23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300" spc="-45" dirty="0">
                <a:solidFill>
                  <a:srgbClr val="FFFFFF"/>
                </a:solidFill>
                <a:latin typeface="Trebuchet MS"/>
                <a:cs typeface="Trebuchet MS"/>
              </a:rPr>
              <a:t>effect)</a:t>
            </a:r>
            <a:endParaRPr sz="23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 marL="12700">
              <a:lnSpc>
                <a:spcPts val="2680"/>
              </a:lnSpc>
              <a:spcBef>
                <a:spcPts val="1960"/>
              </a:spcBef>
            </a:pPr>
            <a:r>
              <a:rPr sz="2300" spc="70" dirty="0">
                <a:solidFill>
                  <a:srgbClr val="FFFFFF"/>
                </a:solidFill>
                <a:latin typeface="Trebuchet MS"/>
                <a:cs typeface="Trebuchet MS"/>
              </a:rPr>
              <a:t>Esempio:</a:t>
            </a:r>
            <a:r>
              <a:rPr sz="2300" spc="-3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300" spc="60" dirty="0">
                <a:solidFill>
                  <a:srgbClr val="FFFFFF"/>
                </a:solidFill>
                <a:latin typeface="Trebuchet MS"/>
                <a:cs typeface="Trebuchet MS"/>
              </a:rPr>
              <a:t>deprivazione</a:t>
            </a:r>
            <a:r>
              <a:rPr sz="2300" spc="-1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300" spc="85" dirty="0">
                <a:solidFill>
                  <a:srgbClr val="FFFFFF"/>
                </a:solidFill>
                <a:latin typeface="Trebuchet MS"/>
                <a:cs typeface="Trebuchet MS"/>
              </a:rPr>
              <a:t>da</a:t>
            </a:r>
            <a:r>
              <a:rPr sz="23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300" spc="90" dirty="0">
                <a:solidFill>
                  <a:srgbClr val="FFFFFF"/>
                </a:solidFill>
                <a:latin typeface="Trebuchet MS"/>
                <a:cs typeface="Trebuchet MS"/>
              </a:rPr>
              <a:t>cibo</a:t>
            </a:r>
            <a:endParaRPr sz="2300">
              <a:latin typeface="Trebuchet MS"/>
              <a:cs typeface="Trebuchet MS"/>
            </a:endParaRPr>
          </a:p>
          <a:p>
            <a:pPr marL="276225" indent="-263525">
              <a:lnSpc>
                <a:spcPts val="2405"/>
              </a:lnSpc>
              <a:buClr>
                <a:srgbClr val="AFCCAF"/>
              </a:buClr>
              <a:buSzPct val="89130"/>
              <a:buFont typeface="Georgia"/>
              <a:buChar char="•"/>
              <a:tabLst>
                <a:tab pos="347980" algn="l"/>
                <a:tab pos="348615" algn="l"/>
              </a:tabLst>
            </a:pPr>
            <a:r>
              <a:rPr sz="2300" spc="40" dirty="0">
                <a:solidFill>
                  <a:srgbClr val="FFFFFF"/>
                </a:solidFill>
                <a:latin typeface="Trebuchet MS"/>
                <a:cs typeface="Trebuchet MS"/>
              </a:rPr>
              <a:t>value</a:t>
            </a:r>
            <a:r>
              <a:rPr sz="23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300" spc="40" dirty="0">
                <a:solidFill>
                  <a:srgbClr val="FFFFFF"/>
                </a:solidFill>
                <a:latin typeface="Trebuchet MS"/>
                <a:cs typeface="Trebuchet MS"/>
              </a:rPr>
              <a:t>altering</a:t>
            </a:r>
            <a:r>
              <a:rPr sz="23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300" spc="-55" dirty="0">
                <a:solidFill>
                  <a:srgbClr val="FFFFFF"/>
                </a:solidFill>
                <a:latin typeface="Trebuchet MS"/>
                <a:cs typeface="Trebuchet MS"/>
              </a:rPr>
              <a:t>effect</a:t>
            </a:r>
            <a:r>
              <a:rPr sz="2300" spc="-55" dirty="0">
                <a:solidFill>
                  <a:srgbClr val="FFFFFF"/>
                </a:solidFill>
                <a:latin typeface="Georgia"/>
                <a:cs typeface="Georgia"/>
              </a:rPr>
              <a:t>:</a:t>
            </a:r>
            <a:r>
              <a:rPr sz="2300" spc="-17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2300" spc="15" dirty="0">
                <a:solidFill>
                  <a:srgbClr val="FFFFFF"/>
                </a:solidFill>
                <a:latin typeface="Georgia"/>
                <a:cs typeface="Georgia"/>
              </a:rPr>
              <a:t>aumenta</a:t>
            </a:r>
            <a:r>
              <a:rPr sz="2300" spc="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2300" spc="60" dirty="0">
                <a:solidFill>
                  <a:srgbClr val="FFFFFF"/>
                </a:solidFill>
                <a:latin typeface="Georgia"/>
                <a:cs typeface="Georgia"/>
              </a:rPr>
              <a:t>l’efficacia</a:t>
            </a:r>
            <a:r>
              <a:rPr sz="2300" spc="1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2300" spc="114" dirty="0">
                <a:solidFill>
                  <a:srgbClr val="FFFFFF"/>
                </a:solidFill>
                <a:latin typeface="Georgia"/>
                <a:cs typeface="Georgia"/>
              </a:rPr>
              <a:t>del</a:t>
            </a:r>
            <a:r>
              <a:rPr sz="2300" spc="2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2300" spc="105" dirty="0">
                <a:solidFill>
                  <a:srgbClr val="FFFFFF"/>
                </a:solidFill>
                <a:latin typeface="Georgia"/>
                <a:cs typeface="Georgia"/>
              </a:rPr>
              <a:t>cibo</a:t>
            </a:r>
            <a:r>
              <a:rPr sz="2300" spc="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2300" spc="100" dirty="0">
                <a:solidFill>
                  <a:srgbClr val="FFFFFF"/>
                </a:solidFill>
                <a:latin typeface="Georgia"/>
                <a:cs typeface="Georgia"/>
              </a:rPr>
              <a:t>come</a:t>
            </a:r>
            <a:endParaRPr sz="2300">
              <a:latin typeface="Georgia"/>
              <a:cs typeface="Georgia"/>
            </a:endParaRPr>
          </a:p>
          <a:p>
            <a:pPr marL="276225">
              <a:lnSpc>
                <a:spcPts val="2485"/>
              </a:lnSpc>
            </a:pPr>
            <a:r>
              <a:rPr sz="2300" spc="20" dirty="0">
                <a:solidFill>
                  <a:srgbClr val="FFFFFF"/>
                </a:solidFill>
                <a:latin typeface="Trebuchet MS"/>
                <a:cs typeface="Trebuchet MS"/>
              </a:rPr>
              <a:t>rinforzo</a:t>
            </a:r>
            <a:endParaRPr sz="23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 marL="276225" marR="312420" indent="-263525">
              <a:lnSpc>
                <a:spcPts val="2210"/>
              </a:lnSpc>
              <a:buClr>
                <a:srgbClr val="AFCCAF"/>
              </a:buClr>
              <a:buSzPct val="89130"/>
              <a:buFont typeface="Georgia"/>
              <a:buChar char="•"/>
              <a:tabLst>
                <a:tab pos="276225" algn="l"/>
                <a:tab pos="276860" algn="l"/>
              </a:tabLst>
            </a:pPr>
            <a:r>
              <a:rPr sz="2300" spc="70" dirty="0">
                <a:solidFill>
                  <a:srgbClr val="FFFFFF"/>
                </a:solidFill>
                <a:latin typeface="Trebuchet MS"/>
                <a:cs typeface="Trebuchet MS"/>
              </a:rPr>
              <a:t>behavior </a:t>
            </a:r>
            <a:r>
              <a:rPr sz="2300" spc="40" dirty="0">
                <a:solidFill>
                  <a:srgbClr val="FFFFFF"/>
                </a:solidFill>
                <a:latin typeface="Trebuchet MS"/>
                <a:cs typeface="Trebuchet MS"/>
              </a:rPr>
              <a:t>altering </a:t>
            </a:r>
            <a:r>
              <a:rPr sz="2300" spc="-75" dirty="0">
                <a:solidFill>
                  <a:srgbClr val="FFFFFF"/>
                </a:solidFill>
                <a:latin typeface="Trebuchet MS"/>
                <a:cs typeface="Trebuchet MS"/>
              </a:rPr>
              <a:t>effect/ </a:t>
            </a:r>
            <a:r>
              <a:rPr sz="2300" dirty="0">
                <a:solidFill>
                  <a:srgbClr val="FFFFFF"/>
                </a:solidFill>
                <a:latin typeface="Trebuchet MS"/>
                <a:cs typeface="Trebuchet MS"/>
              </a:rPr>
              <a:t>evocative </a:t>
            </a:r>
            <a:r>
              <a:rPr sz="2300" spc="-70" dirty="0">
                <a:solidFill>
                  <a:srgbClr val="FFFFFF"/>
                </a:solidFill>
                <a:latin typeface="Trebuchet MS"/>
                <a:cs typeface="Trebuchet MS"/>
              </a:rPr>
              <a:t>effect: </a:t>
            </a:r>
            <a:r>
              <a:rPr sz="2300" spc="5" dirty="0">
                <a:solidFill>
                  <a:srgbClr val="FFFFFF"/>
                </a:solidFill>
                <a:latin typeface="Trebuchet MS"/>
                <a:cs typeface="Trebuchet MS"/>
              </a:rPr>
              <a:t>aumenta </a:t>
            </a:r>
            <a:r>
              <a:rPr sz="2300" dirty="0">
                <a:solidFill>
                  <a:srgbClr val="FFFFFF"/>
                </a:solidFill>
                <a:latin typeface="Trebuchet MS"/>
                <a:cs typeface="Trebuchet MS"/>
              </a:rPr>
              <a:t>la  </a:t>
            </a:r>
            <a:r>
              <a:rPr sz="2300" spc="5" dirty="0">
                <a:solidFill>
                  <a:srgbClr val="FFFFFF"/>
                </a:solidFill>
                <a:latin typeface="Trebuchet MS"/>
                <a:cs typeface="Trebuchet MS"/>
              </a:rPr>
              <a:t>frequenza</a:t>
            </a:r>
            <a:r>
              <a:rPr sz="2300" spc="-1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300" spc="85" dirty="0">
                <a:solidFill>
                  <a:srgbClr val="FFFFFF"/>
                </a:solidFill>
                <a:latin typeface="Trebuchet MS"/>
                <a:cs typeface="Trebuchet MS"/>
              </a:rPr>
              <a:t>di</a:t>
            </a:r>
            <a:r>
              <a:rPr sz="23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300" spc="-120" dirty="0">
                <a:solidFill>
                  <a:srgbClr val="FFFFFF"/>
                </a:solidFill>
                <a:latin typeface="Trebuchet MS"/>
                <a:cs typeface="Trebuchet MS"/>
              </a:rPr>
              <a:t>tutti</a:t>
            </a:r>
            <a:r>
              <a:rPr sz="23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300" spc="15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23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300" spc="25" dirty="0">
                <a:solidFill>
                  <a:srgbClr val="FFFFFF"/>
                </a:solidFill>
                <a:latin typeface="Trebuchet MS"/>
                <a:cs typeface="Trebuchet MS"/>
              </a:rPr>
              <a:t>comportamenti</a:t>
            </a:r>
            <a:r>
              <a:rPr sz="2300" spc="-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300" spc="-10" dirty="0">
                <a:solidFill>
                  <a:srgbClr val="FFFFFF"/>
                </a:solidFill>
                <a:latin typeface="Trebuchet MS"/>
                <a:cs typeface="Trebuchet MS"/>
              </a:rPr>
              <a:t>rinforzati</a:t>
            </a:r>
            <a:r>
              <a:rPr sz="23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300" spc="70" dirty="0">
                <a:solidFill>
                  <a:srgbClr val="FFFFFF"/>
                </a:solidFill>
                <a:latin typeface="Trebuchet MS"/>
                <a:cs typeface="Trebuchet MS"/>
              </a:rPr>
              <a:t>con</a:t>
            </a:r>
            <a:r>
              <a:rPr sz="23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300" spc="5" dirty="0">
                <a:solidFill>
                  <a:srgbClr val="FFFFFF"/>
                </a:solidFill>
                <a:latin typeface="Trebuchet MS"/>
                <a:cs typeface="Trebuchet MS"/>
              </a:rPr>
              <a:t>il</a:t>
            </a:r>
            <a:r>
              <a:rPr sz="23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300" spc="90" dirty="0">
                <a:solidFill>
                  <a:srgbClr val="FFFFFF"/>
                </a:solidFill>
                <a:latin typeface="Trebuchet MS"/>
                <a:cs typeface="Trebuchet MS"/>
              </a:rPr>
              <a:t>cibo</a:t>
            </a:r>
            <a:endParaRPr sz="23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81400" y="736091"/>
            <a:ext cx="2034539" cy="16931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601211" y="981455"/>
            <a:ext cx="2147316" cy="10210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639692" y="755650"/>
            <a:ext cx="1918335" cy="1577975"/>
          </a:xfrm>
          <a:custGeom>
            <a:avLst/>
            <a:gdLst/>
            <a:ahLst/>
            <a:cxnLst/>
            <a:rect l="l" t="t" r="r" b="b"/>
            <a:pathLst>
              <a:path w="1918335" h="1577975">
                <a:moveTo>
                  <a:pt x="1918208" y="0"/>
                </a:moveTo>
                <a:lnTo>
                  <a:pt x="263017" y="0"/>
                </a:lnTo>
                <a:lnTo>
                  <a:pt x="215765" y="4236"/>
                </a:lnTo>
                <a:lnTo>
                  <a:pt x="171281" y="16451"/>
                </a:lnTo>
                <a:lnTo>
                  <a:pt x="130311" y="35903"/>
                </a:lnTo>
                <a:lnTo>
                  <a:pt x="93599" y="61849"/>
                </a:lnTo>
                <a:lnTo>
                  <a:pt x="61890" y="93547"/>
                </a:lnTo>
                <a:lnTo>
                  <a:pt x="35931" y="130254"/>
                </a:lnTo>
                <a:lnTo>
                  <a:pt x="16466" y="171230"/>
                </a:lnTo>
                <a:lnTo>
                  <a:pt x="4240" y="215732"/>
                </a:lnTo>
                <a:lnTo>
                  <a:pt x="0" y="263016"/>
                </a:lnTo>
                <a:lnTo>
                  <a:pt x="0" y="1577975"/>
                </a:lnTo>
                <a:lnTo>
                  <a:pt x="1655191" y="1577975"/>
                </a:lnTo>
                <a:lnTo>
                  <a:pt x="1702442" y="1573738"/>
                </a:lnTo>
                <a:lnTo>
                  <a:pt x="1746926" y="1561523"/>
                </a:lnTo>
                <a:lnTo>
                  <a:pt x="1787896" y="1542071"/>
                </a:lnTo>
                <a:lnTo>
                  <a:pt x="1824608" y="1516125"/>
                </a:lnTo>
                <a:lnTo>
                  <a:pt x="1856317" y="1484427"/>
                </a:lnTo>
                <a:lnTo>
                  <a:pt x="1882276" y="1447720"/>
                </a:lnTo>
                <a:lnTo>
                  <a:pt x="1901741" y="1406744"/>
                </a:lnTo>
                <a:lnTo>
                  <a:pt x="1913967" y="1362242"/>
                </a:lnTo>
                <a:lnTo>
                  <a:pt x="1918208" y="1314958"/>
                </a:lnTo>
                <a:lnTo>
                  <a:pt x="1918208" y="0"/>
                </a:lnTo>
                <a:close/>
              </a:path>
            </a:pathLst>
          </a:custGeom>
          <a:solidFill>
            <a:srgbClr val="F0D3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639692" y="755650"/>
            <a:ext cx="1918335" cy="1577975"/>
          </a:xfrm>
          <a:custGeom>
            <a:avLst/>
            <a:gdLst/>
            <a:ahLst/>
            <a:cxnLst/>
            <a:rect l="l" t="t" r="r" b="b"/>
            <a:pathLst>
              <a:path w="1918335" h="1577975">
                <a:moveTo>
                  <a:pt x="263017" y="0"/>
                </a:moveTo>
                <a:lnTo>
                  <a:pt x="1918208" y="0"/>
                </a:lnTo>
                <a:lnTo>
                  <a:pt x="1918208" y="1314958"/>
                </a:lnTo>
                <a:lnTo>
                  <a:pt x="1913967" y="1362242"/>
                </a:lnTo>
                <a:lnTo>
                  <a:pt x="1901741" y="1406744"/>
                </a:lnTo>
                <a:lnTo>
                  <a:pt x="1882276" y="1447720"/>
                </a:lnTo>
                <a:lnTo>
                  <a:pt x="1856317" y="1484427"/>
                </a:lnTo>
                <a:lnTo>
                  <a:pt x="1824608" y="1516125"/>
                </a:lnTo>
                <a:lnTo>
                  <a:pt x="1787896" y="1542071"/>
                </a:lnTo>
                <a:lnTo>
                  <a:pt x="1746926" y="1561523"/>
                </a:lnTo>
                <a:lnTo>
                  <a:pt x="1702442" y="1573738"/>
                </a:lnTo>
                <a:lnTo>
                  <a:pt x="1655191" y="1577975"/>
                </a:lnTo>
                <a:lnTo>
                  <a:pt x="0" y="1577975"/>
                </a:lnTo>
                <a:lnTo>
                  <a:pt x="0" y="263016"/>
                </a:lnTo>
                <a:lnTo>
                  <a:pt x="4240" y="215732"/>
                </a:lnTo>
                <a:lnTo>
                  <a:pt x="16466" y="171230"/>
                </a:lnTo>
                <a:lnTo>
                  <a:pt x="35931" y="130254"/>
                </a:lnTo>
                <a:lnTo>
                  <a:pt x="61890" y="93547"/>
                </a:lnTo>
                <a:lnTo>
                  <a:pt x="93599" y="61849"/>
                </a:lnTo>
                <a:lnTo>
                  <a:pt x="130311" y="35903"/>
                </a:lnTo>
                <a:lnTo>
                  <a:pt x="171281" y="16451"/>
                </a:lnTo>
                <a:lnTo>
                  <a:pt x="215765" y="4236"/>
                </a:lnTo>
                <a:lnTo>
                  <a:pt x="263017" y="0"/>
                </a:lnTo>
                <a:close/>
              </a:path>
            </a:pathLst>
          </a:custGeom>
          <a:ln w="9525">
            <a:solidFill>
              <a:srgbClr val="6792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007865" y="1146809"/>
            <a:ext cx="11830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u="none" spc="125" dirty="0">
                <a:latin typeface="Georgia"/>
                <a:cs typeface="Georgia"/>
              </a:rPr>
              <a:t>MO</a:t>
            </a:r>
            <a:endParaRPr sz="4800">
              <a:latin typeface="Georgia"/>
              <a:cs typeface="Georgi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633727" y="3188207"/>
            <a:ext cx="2823972" cy="32171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122932" y="3441191"/>
            <a:ext cx="1901951" cy="26441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91639" y="3208401"/>
            <a:ext cx="2708275" cy="3101340"/>
          </a:xfrm>
          <a:custGeom>
            <a:avLst/>
            <a:gdLst/>
            <a:ahLst/>
            <a:cxnLst/>
            <a:rect l="l" t="t" r="r" b="b"/>
            <a:pathLst>
              <a:path w="2708275" h="3101340">
                <a:moveTo>
                  <a:pt x="1353820" y="0"/>
                </a:moveTo>
                <a:lnTo>
                  <a:pt x="1309134" y="828"/>
                </a:lnTo>
                <a:lnTo>
                  <a:pt x="1264810" y="3297"/>
                </a:lnTo>
                <a:lnTo>
                  <a:pt x="1220871" y="7380"/>
                </a:lnTo>
                <a:lnTo>
                  <a:pt x="1177338" y="13053"/>
                </a:lnTo>
                <a:lnTo>
                  <a:pt x="1134234" y="20289"/>
                </a:lnTo>
                <a:lnTo>
                  <a:pt x="1091581" y="29064"/>
                </a:lnTo>
                <a:lnTo>
                  <a:pt x="1049401" y="39351"/>
                </a:lnTo>
                <a:lnTo>
                  <a:pt x="1007717" y="51125"/>
                </a:lnTo>
                <a:lnTo>
                  <a:pt x="966551" y="64360"/>
                </a:lnTo>
                <a:lnTo>
                  <a:pt x="925925" y="79032"/>
                </a:lnTo>
                <a:lnTo>
                  <a:pt x="885862" y="95114"/>
                </a:lnTo>
                <a:lnTo>
                  <a:pt x="846384" y="112581"/>
                </a:lnTo>
                <a:lnTo>
                  <a:pt x="807512" y="131408"/>
                </a:lnTo>
                <a:lnTo>
                  <a:pt x="769271" y="151568"/>
                </a:lnTo>
                <a:lnTo>
                  <a:pt x="731681" y="173037"/>
                </a:lnTo>
                <a:lnTo>
                  <a:pt x="694766" y="195789"/>
                </a:lnTo>
                <a:lnTo>
                  <a:pt x="658546" y="219798"/>
                </a:lnTo>
                <a:lnTo>
                  <a:pt x="623046" y="245039"/>
                </a:lnTo>
                <a:lnTo>
                  <a:pt x="588287" y="271486"/>
                </a:lnTo>
                <a:lnTo>
                  <a:pt x="554290" y="299114"/>
                </a:lnTo>
                <a:lnTo>
                  <a:pt x="521080" y="327897"/>
                </a:lnTo>
                <a:lnTo>
                  <a:pt x="488678" y="357810"/>
                </a:lnTo>
                <a:lnTo>
                  <a:pt x="457105" y="388827"/>
                </a:lnTo>
                <a:lnTo>
                  <a:pt x="426386" y="420923"/>
                </a:lnTo>
                <a:lnTo>
                  <a:pt x="396541" y="454072"/>
                </a:lnTo>
                <a:lnTo>
                  <a:pt x="367594" y="488249"/>
                </a:lnTo>
                <a:lnTo>
                  <a:pt x="339565" y="523427"/>
                </a:lnTo>
                <a:lnTo>
                  <a:pt x="312479" y="559583"/>
                </a:lnTo>
                <a:lnTo>
                  <a:pt x="286357" y="596689"/>
                </a:lnTo>
                <a:lnTo>
                  <a:pt x="261221" y="634721"/>
                </a:lnTo>
                <a:lnTo>
                  <a:pt x="237094" y="673653"/>
                </a:lnTo>
                <a:lnTo>
                  <a:pt x="213998" y="713459"/>
                </a:lnTo>
                <a:lnTo>
                  <a:pt x="191955" y="754115"/>
                </a:lnTo>
                <a:lnTo>
                  <a:pt x="170988" y="795594"/>
                </a:lnTo>
                <a:lnTo>
                  <a:pt x="151119" y="837870"/>
                </a:lnTo>
                <a:lnTo>
                  <a:pt x="132370" y="880920"/>
                </a:lnTo>
                <a:lnTo>
                  <a:pt x="114764" y="924716"/>
                </a:lnTo>
                <a:lnTo>
                  <a:pt x="98322" y="969233"/>
                </a:lnTo>
                <a:lnTo>
                  <a:pt x="83067" y="1014446"/>
                </a:lnTo>
                <a:lnTo>
                  <a:pt x="69022" y="1060330"/>
                </a:lnTo>
                <a:lnTo>
                  <a:pt x="56209" y="1106858"/>
                </a:lnTo>
                <a:lnTo>
                  <a:pt x="44650" y="1154005"/>
                </a:lnTo>
                <a:lnTo>
                  <a:pt x="34367" y="1201747"/>
                </a:lnTo>
                <a:lnTo>
                  <a:pt x="25383" y="1250056"/>
                </a:lnTo>
                <a:lnTo>
                  <a:pt x="17720" y="1298908"/>
                </a:lnTo>
                <a:lnTo>
                  <a:pt x="11400" y="1348277"/>
                </a:lnTo>
                <a:lnTo>
                  <a:pt x="6446" y="1398138"/>
                </a:lnTo>
                <a:lnTo>
                  <a:pt x="2879" y="1448465"/>
                </a:lnTo>
                <a:lnTo>
                  <a:pt x="723" y="1499233"/>
                </a:lnTo>
                <a:lnTo>
                  <a:pt x="0" y="1550416"/>
                </a:lnTo>
                <a:lnTo>
                  <a:pt x="723" y="1601596"/>
                </a:lnTo>
                <a:lnTo>
                  <a:pt x="2879" y="1652362"/>
                </a:lnTo>
                <a:lnTo>
                  <a:pt x="6446" y="1702688"/>
                </a:lnTo>
                <a:lnTo>
                  <a:pt x="11400" y="1752547"/>
                </a:lnTo>
                <a:lnTo>
                  <a:pt x="17720" y="1801916"/>
                </a:lnTo>
                <a:lnTo>
                  <a:pt x="25383" y="1850768"/>
                </a:lnTo>
                <a:lnTo>
                  <a:pt x="34367" y="1899077"/>
                </a:lnTo>
                <a:lnTo>
                  <a:pt x="44650" y="1946819"/>
                </a:lnTo>
                <a:lnTo>
                  <a:pt x="56209" y="1993967"/>
                </a:lnTo>
                <a:lnTo>
                  <a:pt x="69022" y="2040496"/>
                </a:lnTo>
                <a:lnTo>
                  <a:pt x="83067" y="2086381"/>
                </a:lnTo>
                <a:lnTo>
                  <a:pt x="98322" y="2131595"/>
                </a:lnTo>
                <a:lnTo>
                  <a:pt x="114764" y="2176114"/>
                </a:lnTo>
                <a:lnTo>
                  <a:pt x="132370" y="2219912"/>
                </a:lnTo>
                <a:lnTo>
                  <a:pt x="151119" y="2262963"/>
                </a:lnTo>
                <a:lnTo>
                  <a:pt x="170988" y="2305242"/>
                </a:lnTo>
                <a:lnTo>
                  <a:pt x="191955" y="2346723"/>
                </a:lnTo>
                <a:lnTo>
                  <a:pt x="213998" y="2387381"/>
                </a:lnTo>
                <a:lnTo>
                  <a:pt x="237094" y="2427190"/>
                </a:lnTo>
                <a:lnTo>
                  <a:pt x="261221" y="2466125"/>
                </a:lnTo>
                <a:lnTo>
                  <a:pt x="286357" y="2504160"/>
                </a:lnTo>
                <a:lnTo>
                  <a:pt x="312479" y="2541269"/>
                </a:lnTo>
                <a:lnTo>
                  <a:pt x="339565" y="2577427"/>
                </a:lnTo>
                <a:lnTo>
                  <a:pt x="367594" y="2612609"/>
                </a:lnTo>
                <a:lnTo>
                  <a:pt x="396541" y="2646789"/>
                </a:lnTo>
                <a:lnTo>
                  <a:pt x="426386" y="2679941"/>
                </a:lnTo>
                <a:lnTo>
                  <a:pt x="457105" y="2712040"/>
                </a:lnTo>
                <a:lnTo>
                  <a:pt x="488678" y="2743061"/>
                </a:lnTo>
                <a:lnTo>
                  <a:pt x="521080" y="2772977"/>
                </a:lnTo>
                <a:lnTo>
                  <a:pt x="554290" y="2801764"/>
                </a:lnTo>
                <a:lnTo>
                  <a:pt x="588287" y="2829395"/>
                </a:lnTo>
                <a:lnTo>
                  <a:pt x="623046" y="2855845"/>
                </a:lnTo>
                <a:lnTo>
                  <a:pt x="658546" y="2881089"/>
                </a:lnTo>
                <a:lnTo>
                  <a:pt x="694766" y="2905102"/>
                </a:lnTo>
                <a:lnTo>
                  <a:pt x="731681" y="2927856"/>
                </a:lnTo>
                <a:lnTo>
                  <a:pt x="769271" y="2949328"/>
                </a:lnTo>
                <a:lnTo>
                  <a:pt x="807512" y="2969491"/>
                </a:lnTo>
                <a:lnTo>
                  <a:pt x="846384" y="2988321"/>
                </a:lnTo>
                <a:lnTo>
                  <a:pt x="885862" y="3005790"/>
                </a:lnTo>
                <a:lnTo>
                  <a:pt x="925925" y="3021875"/>
                </a:lnTo>
                <a:lnTo>
                  <a:pt x="966551" y="3036549"/>
                </a:lnTo>
                <a:lnTo>
                  <a:pt x="1007717" y="3049786"/>
                </a:lnTo>
                <a:lnTo>
                  <a:pt x="1049401" y="3061562"/>
                </a:lnTo>
                <a:lnTo>
                  <a:pt x="1091581" y="3071851"/>
                </a:lnTo>
                <a:lnTo>
                  <a:pt x="1134234" y="3080627"/>
                </a:lnTo>
                <a:lnTo>
                  <a:pt x="1177338" y="3087865"/>
                </a:lnTo>
                <a:lnTo>
                  <a:pt x="1220871" y="3093538"/>
                </a:lnTo>
                <a:lnTo>
                  <a:pt x="1264810" y="3097622"/>
                </a:lnTo>
                <a:lnTo>
                  <a:pt x="1309134" y="3100092"/>
                </a:lnTo>
                <a:lnTo>
                  <a:pt x="1353820" y="3100920"/>
                </a:lnTo>
                <a:lnTo>
                  <a:pt x="1398512" y="3100092"/>
                </a:lnTo>
                <a:lnTo>
                  <a:pt x="1442843" y="3097622"/>
                </a:lnTo>
                <a:lnTo>
                  <a:pt x="1486789" y="3093538"/>
                </a:lnTo>
                <a:lnTo>
                  <a:pt x="1530329" y="3087865"/>
                </a:lnTo>
                <a:lnTo>
                  <a:pt x="1573440" y="3080627"/>
                </a:lnTo>
                <a:lnTo>
                  <a:pt x="1616099" y="3071851"/>
                </a:lnTo>
                <a:lnTo>
                  <a:pt x="1658284" y="3061562"/>
                </a:lnTo>
                <a:lnTo>
                  <a:pt x="1699974" y="3049786"/>
                </a:lnTo>
                <a:lnTo>
                  <a:pt x="1741145" y="3036549"/>
                </a:lnTo>
                <a:lnTo>
                  <a:pt x="1781776" y="3021875"/>
                </a:lnTo>
                <a:lnTo>
                  <a:pt x="1821844" y="3005790"/>
                </a:lnTo>
                <a:lnTo>
                  <a:pt x="1861327" y="2988321"/>
                </a:lnTo>
                <a:lnTo>
                  <a:pt x="1900202" y="2969491"/>
                </a:lnTo>
                <a:lnTo>
                  <a:pt x="1938448" y="2949328"/>
                </a:lnTo>
                <a:lnTo>
                  <a:pt x="1976041" y="2927856"/>
                </a:lnTo>
                <a:lnTo>
                  <a:pt x="2012961" y="2905102"/>
                </a:lnTo>
                <a:lnTo>
                  <a:pt x="2049183" y="2881089"/>
                </a:lnTo>
                <a:lnTo>
                  <a:pt x="2084687" y="2855845"/>
                </a:lnTo>
                <a:lnTo>
                  <a:pt x="2119449" y="2829395"/>
                </a:lnTo>
                <a:lnTo>
                  <a:pt x="2153448" y="2801764"/>
                </a:lnTo>
                <a:lnTo>
                  <a:pt x="2186661" y="2772977"/>
                </a:lnTo>
                <a:lnTo>
                  <a:pt x="2219066" y="2743061"/>
                </a:lnTo>
                <a:lnTo>
                  <a:pt x="2250641" y="2712040"/>
                </a:lnTo>
                <a:lnTo>
                  <a:pt x="2281362" y="2679941"/>
                </a:lnTo>
                <a:lnTo>
                  <a:pt x="2311209" y="2646789"/>
                </a:lnTo>
                <a:lnTo>
                  <a:pt x="2340158" y="2612609"/>
                </a:lnTo>
                <a:lnTo>
                  <a:pt x="2368188" y="2577427"/>
                </a:lnTo>
                <a:lnTo>
                  <a:pt x="2395276" y="2541269"/>
                </a:lnTo>
                <a:lnTo>
                  <a:pt x="2421400" y="2504160"/>
                </a:lnTo>
                <a:lnTo>
                  <a:pt x="2446537" y="2466125"/>
                </a:lnTo>
                <a:lnTo>
                  <a:pt x="2470665" y="2427190"/>
                </a:lnTo>
                <a:lnTo>
                  <a:pt x="2493762" y="2387381"/>
                </a:lnTo>
                <a:lnTo>
                  <a:pt x="2515806" y="2346723"/>
                </a:lnTo>
                <a:lnTo>
                  <a:pt x="2536774" y="2305242"/>
                </a:lnTo>
                <a:lnTo>
                  <a:pt x="2556644" y="2262963"/>
                </a:lnTo>
                <a:lnTo>
                  <a:pt x="2575393" y="2219912"/>
                </a:lnTo>
                <a:lnTo>
                  <a:pt x="2593000" y="2176114"/>
                </a:lnTo>
                <a:lnTo>
                  <a:pt x="2609442" y="2131595"/>
                </a:lnTo>
                <a:lnTo>
                  <a:pt x="2624697" y="2086381"/>
                </a:lnTo>
                <a:lnTo>
                  <a:pt x="2638743" y="2040496"/>
                </a:lnTo>
                <a:lnTo>
                  <a:pt x="2651556" y="1993967"/>
                </a:lnTo>
                <a:lnTo>
                  <a:pt x="2663115" y="1946819"/>
                </a:lnTo>
                <a:lnTo>
                  <a:pt x="2673398" y="1899077"/>
                </a:lnTo>
                <a:lnTo>
                  <a:pt x="2682383" y="1850768"/>
                </a:lnTo>
                <a:lnTo>
                  <a:pt x="2690046" y="1801916"/>
                </a:lnTo>
                <a:lnTo>
                  <a:pt x="2696366" y="1752547"/>
                </a:lnTo>
                <a:lnTo>
                  <a:pt x="2701320" y="1702688"/>
                </a:lnTo>
                <a:lnTo>
                  <a:pt x="2704887" y="1652362"/>
                </a:lnTo>
                <a:lnTo>
                  <a:pt x="2707043" y="1601596"/>
                </a:lnTo>
                <a:lnTo>
                  <a:pt x="2707767" y="1550416"/>
                </a:lnTo>
                <a:lnTo>
                  <a:pt x="2707043" y="1499233"/>
                </a:lnTo>
                <a:lnTo>
                  <a:pt x="2704887" y="1448465"/>
                </a:lnTo>
                <a:lnTo>
                  <a:pt x="2701320" y="1398138"/>
                </a:lnTo>
                <a:lnTo>
                  <a:pt x="2696366" y="1348277"/>
                </a:lnTo>
                <a:lnTo>
                  <a:pt x="2690046" y="1298908"/>
                </a:lnTo>
                <a:lnTo>
                  <a:pt x="2682383" y="1250056"/>
                </a:lnTo>
                <a:lnTo>
                  <a:pt x="2673398" y="1201747"/>
                </a:lnTo>
                <a:lnTo>
                  <a:pt x="2663115" y="1154005"/>
                </a:lnTo>
                <a:lnTo>
                  <a:pt x="2651556" y="1106858"/>
                </a:lnTo>
                <a:lnTo>
                  <a:pt x="2638743" y="1060330"/>
                </a:lnTo>
                <a:lnTo>
                  <a:pt x="2624697" y="1014446"/>
                </a:lnTo>
                <a:lnTo>
                  <a:pt x="2609442" y="969233"/>
                </a:lnTo>
                <a:lnTo>
                  <a:pt x="2593000" y="924716"/>
                </a:lnTo>
                <a:lnTo>
                  <a:pt x="2575393" y="880920"/>
                </a:lnTo>
                <a:lnTo>
                  <a:pt x="2556644" y="837870"/>
                </a:lnTo>
                <a:lnTo>
                  <a:pt x="2536774" y="795594"/>
                </a:lnTo>
                <a:lnTo>
                  <a:pt x="2515806" y="754115"/>
                </a:lnTo>
                <a:lnTo>
                  <a:pt x="2493762" y="713459"/>
                </a:lnTo>
                <a:lnTo>
                  <a:pt x="2470665" y="673653"/>
                </a:lnTo>
                <a:lnTo>
                  <a:pt x="2446537" y="634721"/>
                </a:lnTo>
                <a:lnTo>
                  <a:pt x="2421400" y="596689"/>
                </a:lnTo>
                <a:lnTo>
                  <a:pt x="2395276" y="559583"/>
                </a:lnTo>
                <a:lnTo>
                  <a:pt x="2368188" y="523427"/>
                </a:lnTo>
                <a:lnTo>
                  <a:pt x="2340158" y="488249"/>
                </a:lnTo>
                <a:lnTo>
                  <a:pt x="2311209" y="454072"/>
                </a:lnTo>
                <a:lnTo>
                  <a:pt x="2281362" y="420923"/>
                </a:lnTo>
                <a:lnTo>
                  <a:pt x="2250641" y="388827"/>
                </a:lnTo>
                <a:lnTo>
                  <a:pt x="2219066" y="357810"/>
                </a:lnTo>
                <a:lnTo>
                  <a:pt x="2186661" y="327897"/>
                </a:lnTo>
                <a:lnTo>
                  <a:pt x="2153448" y="299114"/>
                </a:lnTo>
                <a:lnTo>
                  <a:pt x="2119449" y="271486"/>
                </a:lnTo>
                <a:lnTo>
                  <a:pt x="2084687" y="245039"/>
                </a:lnTo>
                <a:lnTo>
                  <a:pt x="2049183" y="219798"/>
                </a:lnTo>
                <a:lnTo>
                  <a:pt x="2012961" y="195789"/>
                </a:lnTo>
                <a:lnTo>
                  <a:pt x="1976041" y="173037"/>
                </a:lnTo>
                <a:lnTo>
                  <a:pt x="1938448" y="151568"/>
                </a:lnTo>
                <a:lnTo>
                  <a:pt x="1900202" y="131408"/>
                </a:lnTo>
                <a:lnTo>
                  <a:pt x="1861327" y="112581"/>
                </a:lnTo>
                <a:lnTo>
                  <a:pt x="1821844" y="95114"/>
                </a:lnTo>
                <a:lnTo>
                  <a:pt x="1781776" y="79032"/>
                </a:lnTo>
                <a:lnTo>
                  <a:pt x="1741145" y="64360"/>
                </a:lnTo>
                <a:lnTo>
                  <a:pt x="1699974" y="51125"/>
                </a:lnTo>
                <a:lnTo>
                  <a:pt x="1658284" y="39351"/>
                </a:lnTo>
                <a:lnTo>
                  <a:pt x="1616099" y="29064"/>
                </a:lnTo>
                <a:lnTo>
                  <a:pt x="1573440" y="20289"/>
                </a:lnTo>
                <a:lnTo>
                  <a:pt x="1530329" y="13053"/>
                </a:lnTo>
                <a:lnTo>
                  <a:pt x="1486789" y="7380"/>
                </a:lnTo>
                <a:lnTo>
                  <a:pt x="1442843" y="3297"/>
                </a:lnTo>
                <a:lnTo>
                  <a:pt x="1398512" y="828"/>
                </a:lnTo>
                <a:lnTo>
                  <a:pt x="1353820" y="0"/>
                </a:lnTo>
                <a:close/>
              </a:path>
            </a:pathLst>
          </a:custGeom>
          <a:solidFill>
            <a:srgbClr val="CAE0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91639" y="3208401"/>
            <a:ext cx="2708275" cy="3101340"/>
          </a:xfrm>
          <a:custGeom>
            <a:avLst/>
            <a:gdLst/>
            <a:ahLst/>
            <a:cxnLst/>
            <a:rect l="l" t="t" r="r" b="b"/>
            <a:pathLst>
              <a:path w="2708275" h="3101340">
                <a:moveTo>
                  <a:pt x="0" y="1550416"/>
                </a:moveTo>
                <a:lnTo>
                  <a:pt x="723" y="1499233"/>
                </a:lnTo>
                <a:lnTo>
                  <a:pt x="2879" y="1448465"/>
                </a:lnTo>
                <a:lnTo>
                  <a:pt x="6446" y="1398138"/>
                </a:lnTo>
                <a:lnTo>
                  <a:pt x="11400" y="1348277"/>
                </a:lnTo>
                <a:lnTo>
                  <a:pt x="17720" y="1298908"/>
                </a:lnTo>
                <a:lnTo>
                  <a:pt x="25383" y="1250056"/>
                </a:lnTo>
                <a:lnTo>
                  <a:pt x="34367" y="1201747"/>
                </a:lnTo>
                <a:lnTo>
                  <a:pt x="44650" y="1154005"/>
                </a:lnTo>
                <a:lnTo>
                  <a:pt x="56209" y="1106858"/>
                </a:lnTo>
                <a:lnTo>
                  <a:pt x="69022" y="1060330"/>
                </a:lnTo>
                <a:lnTo>
                  <a:pt x="83067" y="1014446"/>
                </a:lnTo>
                <a:lnTo>
                  <a:pt x="98322" y="969233"/>
                </a:lnTo>
                <a:lnTo>
                  <a:pt x="114764" y="924716"/>
                </a:lnTo>
                <a:lnTo>
                  <a:pt x="132370" y="880920"/>
                </a:lnTo>
                <a:lnTo>
                  <a:pt x="151119" y="837870"/>
                </a:lnTo>
                <a:lnTo>
                  <a:pt x="170988" y="795594"/>
                </a:lnTo>
                <a:lnTo>
                  <a:pt x="191955" y="754115"/>
                </a:lnTo>
                <a:lnTo>
                  <a:pt x="213998" y="713459"/>
                </a:lnTo>
                <a:lnTo>
                  <a:pt x="237094" y="673653"/>
                </a:lnTo>
                <a:lnTo>
                  <a:pt x="261221" y="634721"/>
                </a:lnTo>
                <a:lnTo>
                  <a:pt x="286357" y="596689"/>
                </a:lnTo>
                <a:lnTo>
                  <a:pt x="312479" y="559583"/>
                </a:lnTo>
                <a:lnTo>
                  <a:pt x="339565" y="523427"/>
                </a:lnTo>
                <a:lnTo>
                  <a:pt x="367594" y="488249"/>
                </a:lnTo>
                <a:lnTo>
                  <a:pt x="396541" y="454072"/>
                </a:lnTo>
                <a:lnTo>
                  <a:pt x="426386" y="420923"/>
                </a:lnTo>
                <a:lnTo>
                  <a:pt x="457105" y="388827"/>
                </a:lnTo>
                <a:lnTo>
                  <a:pt x="488678" y="357810"/>
                </a:lnTo>
                <a:lnTo>
                  <a:pt x="521080" y="327897"/>
                </a:lnTo>
                <a:lnTo>
                  <a:pt x="554290" y="299114"/>
                </a:lnTo>
                <a:lnTo>
                  <a:pt x="588287" y="271486"/>
                </a:lnTo>
                <a:lnTo>
                  <a:pt x="623046" y="245039"/>
                </a:lnTo>
                <a:lnTo>
                  <a:pt x="658546" y="219798"/>
                </a:lnTo>
                <a:lnTo>
                  <a:pt x="694766" y="195789"/>
                </a:lnTo>
                <a:lnTo>
                  <a:pt x="731681" y="173037"/>
                </a:lnTo>
                <a:lnTo>
                  <a:pt x="769271" y="151568"/>
                </a:lnTo>
                <a:lnTo>
                  <a:pt x="807512" y="131408"/>
                </a:lnTo>
                <a:lnTo>
                  <a:pt x="846384" y="112581"/>
                </a:lnTo>
                <a:lnTo>
                  <a:pt x="885862" y="95114"/>
                </a:lnTo>
                <a:lnTo>
                  <a:pt x="925925" y="79032"/>
                </a:lnTo>
                <a:lnTo>
                  <a:pt x="966551" y="64360"/>
                </a:lnTo>
                <a:lnTo>
                  <a:pt x="1007717" y="51125"/>
                </a:lnTo>
                <a:lnTo>
                  <a:pt x="1049401" y="39351"/>
                </a:lnTo>
                <a:lnTo>
                  <a:pt x="1091581" y="29064"/>
                </a:lnTo>
                <a:lnTo>
                  <a:pt x="1134234" y="20289"/>
                </a:lnTo>
                <a:lnTo>
                  <a:pt x="1177338" y="13053"/>
                </a:lnTo>
                <a:lnTo>
                  <a:pt x="1220871" y="7380"/>
                </a:lnTo>
                <a:lnTo>
                  <a:pt x="1264810" y="3297"/>
                </a:lnTo>
                <a:lnTo>
                  <a:pt x="1309134" y="828"/>
                </a:lnTo>
                <a:lnTo>
                  <a:pt x="1353820" y="0"/>
                </a:lnTo>
                <a:lnTo>
                  <a:pt x="1398512" y="828"/>
                </a:lnTo>
                <a:lnTo>
                  <a:pt x="1442843" y="3297"/>
                </a:lnTo>
                <a:lnTo>
                  <a:pt x="1486789" y="7380"/>
                </a:lnTo>
                <a:lnTo>
                  <a:pt x="1530329" y="13053"/>
                </a:lnTo>
                <a:lnTo>
                  <a:pt x="1573440" y="20289"/>
                </a:lnTo>
                <a:lnTo>
                  <a:pt x="1616099" y="29064"/>
                </a:lnTo>
                <a:lnTo>
                  <a:pt x="1658284" y="39351"/>
                </a:lnTo>
                <a:lnTo>
                  <a:pt x="1699974" y="51125"/>
                </a:lnTo>
                <a:lnTo>
                  <a:pt x="1741145" y="64360"/>
                </a:lnTo>
                <a:lnTo>
                  <a:pt x="1781776" y="79032"/>
                </a:lnTo>
                <a:lnTo>
                  <a:pt x="1821844" y="95114"/>
                </a:lnTo>
                <a:lnTo>
                  <a:pt x="1861327" y="112581"/>
                </a:lnTo>
                <a:lnTo>
                  <a:pt x="1900202" y="131408"/>
                </a:lnTo>
                <a:lnTo>
                  <a:pt x="1938448" y="151568"/>
                </a:lnTo>
                <a:lnTo>
                  <a:pt x="1976041" y="173037"/>
                </a:lnTo>
                <a:lnTo>
                  <a:pt x="2012961" y="195789"/>
                </a:lnTo>
                <a:lnTo>
                  <a:pt x="2049183" y="219798"/>
                </a:lnTo>
                <a:lnTo>
                  <a:pt x="2084687" y="245039"/>
                </a:lnTo>
                <a:lnTo>
                  <a:pt x="2119449" y="271486"/>
                </a:lnTo>
                <a:lnTo>
                  <a:pt x="2153448" y="299114"/>
                </a:lnTo>
                <a:lnTo>
                  <a:pt x="2186661" y="327897"/>
                </a:lnTo>
                <a:lnTo>
                  <a:pt x="2219066" y="357810"/>
                </a:lnTo>
                <a:lnTo>
                  <a:pt x="2250641" y="388827"/>
                </a:lnTo>
                <a:lnTo>
                  <a:pt x="2281362" y="420923"/>
                </a:lnTo>
                <a:lnTo>
                  <a:pt x="2311209" y="454072"/>
                </a:lnTo>
                <a:lnTo>
                  <a:pt x="2340158" y="488249"/>
                </a:lnTo>
                <a:lnTo>
                  <a:pt x="2368188" y="523427"/>
                </a:lnTo>
                <a:lnTo>
                  <a:pt x="2395276" y="559583"/>
                </a:lnTo>
                <a:lnTo>
                  <a:pt x="2421400" y="596689"/>
                </a:lnTo>
                <a:lnTo>
                  <a:pt x="2446537" y="634721"/>
                </a:lnTo>
                <a:lnTo>
                  <a:pt x="2470665" y="673653"/>
                </a:lnTo>
                <a:lnTo>
                  <a:pt x="2493762" y="713459"/>
                </a:lnTo>
                <a:lnTo>
                  <a:pt x="2515806" y="754115"/>
                </a:lnTo>
                <a:lnTo>
                  <a:pt x="2536774" y="795594"/>
                </a:lnTo>
                <a:lnTo>
                  <a:pt x="2556644" y="837870"/>
                </a:lnTo>
                <a:lnTo>
                  <a:pt x="2575393" y="880920"/>
                </a:lnTo>
                <a:lnTo>
                  <a:pt x="2593000" y="924716"/>
                </a:lnTo>
                <a:lnTo>
                  <a:pt x="2609442" y="969233"/>
                </a:lnTo>
                <a:lnTo>
                  <a:pt x="2624697" y="1014446"/>
                </a:lnTo>
                <a:lnTo>
                  <a:pt x="2638743" y="1060330"/>
                </a:lnTo>
                <a:lnTo>
                  <a:pt x="2651556" y="1106858"/>
                </a:lnTo>
                <a:lnTo>
                  <a:pt x="2663115" y="1154005"/>
                </a:lnTo>
                <a:lnTo>
                  <a:pt x="2673398" y="1201747"/>
                </a:lnTo>
                <a:lnTo>
                  <a:pt x="2682383" y="1250056"/>
                </a:lnTo>
                <a:lnTo>
                  <a:pt x="2690046" y="1298908"/>
                </a:lnTo>
                <a:lnTo>
                  <a:pt x="2696366" y="1348277"/>
                </a:lnTo>
                <a:lnTo>
                  <a:pt x="2701320" y="1398138"/>
                </a:lnTo>
                <a:lnTo>
                  <a:pt x="2704887" y="1448465"/>
                </a:lnTo>
                <a:lnTo>
                  <a:pt x="2707043" y="1499233"/>
                </a:lnTo>
                <a:lnTo>
                  <a:pt x="2707767" y="1550416"/>
                </a:lnTo>
                <a:lnTo>
                  <a:pt x="2707043" y="1601596"/>
                </a:lnTo>
                <a:lnTo>
                  <a:pt x="2704887" y="1652362"/>
                </a:lnTo>
                <a:lnTo>
                  <a:pt x="2701320" y="1702688"/>
                </a:lnTo>
                <a:lnTo>
                  <a:pt x="2696366" y="1752547"/>
                </a:lnTo>
                <a:lnTo>
                  <a:pt x="2690046" y="1801916"/>
                </a:lnTo>
                <a:lnTo>
                  <a:pt x="2682383" y="1850768"/>
                </a:lnTo>
                <a:lnTo>
                  <a:pt x="2673398" y="1899077"/>
                </a:lnTo>
                <a:lnTo>
                  <a:pt x="2663115" y="1946819"/>
                </a:lnTo>
                <a:lnTo>
                  <a:pt x="2651556" y="1993967"/>
                </a:lnTo>
                <a:lnTo>
                  <a:pt x="2638743" y="2040496"/>
                </a:lnTo>
                <a:lnTo>
                  <a:pt x="2624697" y="2086381"/>
                </a:lnTo>
                <a:lnTo>
                  <a:pt x="2609442" y="2131595"/>
                </a:lnTo>
                <a:lnTo>
                  <a:pt x="2593000" y="2176114"/>
                </a:lnTo>
                <a:lnTo>
                  <a:pt x="2575393" y="2219912"/>
                </a:lnTo>
                <a:lnTo>
                  <a:pt x="2556644" y="2262963"/>
                </a:lnTo>
                <a:lnTo>
                  <a:pt x="2536774" y="2305242"/>
                </a:lnTo>
                <a:lnTo>
                  <a:pt x="2515806" y="2346723"/>
                </a:lnTo>
                <a:lnTo>
                  <a:pt x="2493762" y="2387381"/>
                </a:lnTo>
                <a:lnTo>
                  <a:pt x="2470665" y="2427190"/>
                </a:lnTo>
                <a:lnTo>
                  <a:pt x="2446537" y="2466125"/>
                </a:lnTo>
                <a:lnTo>
                  <a:pt x="2421400" y="2504160"/>
                </a:lnTo>
                <a:lnTo>
                  <a:pt x="2395276" y="2541269"/>
                </a:lnTo>
                <a:lnTo>
                  <a:pt x="2368188" y="2577427"/>
                </a:lnTo>
                <a:lnTo>
                  <a:pt x="2340158" y="2612609"/>
                </a:lnTo>
                <a:lnTo>
                  <a:pt x="2311209" y="2646789"/>
                </a:lnTo>
                <a:lnTo>
                  <a:pt x="2281362" y="2679941"/>
                </a:lnTo>
                <a:lnTo>
                  <a:pt x="2250641" y="2712040"/>
                </a:lnTo>
                <a:lnTo>
                  <a:pt x="2219066" y="2743061"/>
                </a:lnTo>
                <a:lnTo>
                  <a:pt x="2186661" y="2772977"/>
                </a:lnTo>
                <a:lnTo>
                  <a:pt x="2153448" y="2801764"/>
                </a:lnTo>
                <a:lnTo>
                  <a:pt x="2119449" y="2829395"/>
                </a:lnTo>
                <a:lnTo>
                  <a:pt x="2084687" y="2855845"/>
                </a:lnTo>
                <a:lnTo>
                  <a:pt x="2049183" y="2881089"/>
                </a:lnTo>
                <a:lnTo>
                  <a:pt x="2012961" y="2905102"/>
                </a:lnTo>
                <a:lnTo>
                  <a:pt x="1976041" y="2927856"/>
                </a:lnTo>
                <a:lnTo>
                  <a:pt x="1938448" y="2949328"/>
                </a:lnTo>
                <a:lnTo>
                  <a:pt x="1900202" y="2969491"/>
                </a:lnTo>
                <a:lnTo>
                  <a:pt x="1861327" y="2988321"/>
                </a:lnTo>
                <a:lnTo>
                  <a:pt x="1821844" y="3005790"/>
                </a:lnTo>
                <a:lnTo>
                  <a:pt x="1781776" y="3021875"/>
                </a:lnTo>
                <a:lnTo>
                  <a:pt x="1741145" y="3036549"/>
                </a:lnTo>
                <a:lnTo>
                  <a:pt x="1699974" y="3049786"/>
                </a:lnTo>
                <a:lnTo>
                  <a:pt x="1658284" y="3061562"/>
                </a:lnTo>
                <a:lnTo>
                  <a:pt x="1616099" y="3071851"/>
                </a:lnTo>
                <a:lnTo>
                  <a:pt x="1573440" y="3080627"/>
                </a:lnTo>
                <a:lnTo>
                  <a:pt x="1530329" y="3087865"/>
                </a:lnTo>
                <a:lnTo>
                  <a:pt x="1486789" y="3093538"/>
                </a:lnTo>
                <a:lnTo>
                  <a:pt x="1442843" y="3097622"/>
                </a:lnTo>
                <a:lnTo>
                  <a:pt x="1398512" y="3100092"/>
                </a:lnTo>
                <a:lnTo>
                  <a:pt x="1353820" y="3100920"/>
                </a:lnTo>
                <a:lnTo>
                  <a:pt x="1309134" y="3100092"/>
                </a:lnTo>
                <a:lnTo>
                  <a:pt x="1264810" y="3097622"/>
                </a:lnTo>
                <a:lnTo>
                  <a:pt x="1220871" y="3093538"/>
                </a:lnTo>
                <a:lnTo>
                  <a:pt x="1177338" y="3087865"/>
                </a:lnTo>
                <a:lnTo>
                  <a:pt x="1134234" y="3080627"/>
                </a:lnTo>
                <a:lnTo>
                  <a:pt x="1091581" y="3071851"/>
                </a:lnTo>
                <a:lnTo>
                  <a:pt x="1049401" y="3061562"/>
                </a:lnTo>
                <a:lnTo>
                  <a:pt x="1007717" y="3049786"/>
                </a:lnTo>
                <a:lnTo>
                  <a:pt x="966551" y="3036549"/>
                </a:lnTo>
                <a:lnTo>
                  <a:pt x="925925" y="3021875"/>
                </a:lnTo>
                <a:lnTo>
                  <a:pt x="885862" y="3005790"/>
                </a:lnTo>
                <a:lnTo>
                  <a:pt x="846384" y="2988321"/>
                </a:lnTo>
                <a:lnTo>
                  <a:pt x="807512" y="2969491"/>
                </a:lnTo>
                <a:lnTo>
                  <a:pt x="769271" y="2949328"/>
                </a:lnTo>
                <a:lnTo>
                  <a:pt x="731681" y="2927856"/>
                </a:lnTo>
                <a:lnTo>
                  <a:pt x="694766" y="2905102"/>
                </a:lnTo>
                <a:lnTo>
                  <a:pt x="658546" y="2881089"/>
                </a:lnTo>
                <a:lnTo>
                  <a:pt x="623046" y="2855845"/>
                </a:lnTo>
                <a:lnTo>
                  <a:pt x="588287" y="2829395"/>
                </a:lnTo>
                <a:lnTo>
                  <a:pt x="554290" y="2801764"/>
                </a:lnTo>
                <a:lnTo>
                  <a:pt x="521080" y="2772977"/>
                </a:lnTo>
                <a:lnTo>
                  <a:pt x="488678" y="2743061"/>
                </a:lnTo>
                <a:lnTo>
                  <a:pt x="457105" y="2712040"/>
                </a:lnTo>
                <a:lnTo>
                  <a:pt x="426386" y="2679941"/>
                </a:lnTo>
                <a:lnTo>
                  <a:pt x="396541" y="2646789"/>
                </a:lnTo>
                <a:lnTo>
                  <a:pt x="367594" y="2612609"/>
                </a:lnTo>
                <a:lnTo>
                  <a:pt x="339565" y="2577427"/>
                </a:lnTo>
                <a:lnTo>
                  <a:pt x="312479" y="2541269"/>
                </a:lnTo>
                <a:lnTo>
                  <a:pt x="286357" y="2504160"/>
                </a:lnTo>
                <a:lnTo>
                  <a:pt x="261221" y="2466125"/>
                </a:lnTo>
                <a:lnTo>
                  <a:pt x="237094" y="2427190"/>
                </a:lnTo>
                <a:lnTo>
                  <a:pt x="213998" y="2387381"/>
                </a:lnTo>
                <a:lnTo>
                  <a:pt x="191955" y="2346723"/>
                </a:lnTo>
                <a:lnTo>
                  <a:pt x="170988" y="2305242"/>
                </a:lnTo>
                <a:lnTo>
                  <a:pt x="151119" y="2262963"/>
                </a:lnTo>
                <a:lnTo>
                  <a:pt x="132370" y="2219912"/>
                </a:lnTo>
                <a:lnTo>
                  <a:pt x="114764" y="2176114"/>
                </a:lnTo>
                <a:lnTo>
                  <a:pt x="98322" y="2131595"/>
                </a:lnTo>
                <a:lnTo>
                  <a:pt x="83067" y="2086381"/>
                </a:lnTo>
                <a:lnTo>
                  <a:pt x="69022" y="2040496"/>
                </a:lnTo>
                <a:lnTo>
                  <a:pt x="56209" y="1993967"/>
                </a:lnTo>
                <a:lnTo>
                  <a:pt x="44650" y="1946819"/>
                </a:lnTo>
                <a:lnTo>
                  <a:pt x="34367" y="1899077"/>
                </a:lnTo>
                <a:lnTo>
                  <a:pt x="25383" y="1850768"/>
                </a:lnTo>
                <a:lnTo>
                  <a:pt x="17720" y="1801916"/>
                </a:lnTo>
                <a:lnTo>
                  <a:pt x="11400" y="1752547"/>
                </a:lnTo>
                <a:lnTo>
                  <a:pt x="6446" y="1702688"/>
                </a:lnTo>
                <a:lnTo>
                  <a:pt x="2879" y="1652362"/>
                </a:lnTo>
                <a:lnTo>
                  <a:pt x="723" y="1601596"/>
                </a:lnTo>
                <a:lnTo>
                  <a:pt x="0" y="1550416"/>
                </a:lnTo>
                <a:close/>
              </a:path>
            </a:pathLst>
          </a:custGeom>
          <a:ln w="9525">
            <a:solidFill>
              <a:srgbClr val="6792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300732" y="3504692"/>
            <a:ext cx="1489710" cy="2494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Georgia"/>
                <a:cs typeface="Georgia"/>
              </a:rPr>
              <a:t>EO</a:t>
            </a:r>
            <a:endParaRPr sz="1800">
              <a:latin typeface="Georgia"/>
              <a:cs typeface="Georgia"/>
            </a:endParaRPr>
          </a:p>
          <a:p>
            <a:pPr marL="12700" marR="5080" indent="-2540" algn="ctr">
              <a:lnSpc>
                <a:spcPct val="100000"/>
              </a:lnSpc>
            </a:pPr>
            <a:r>
              <a:rPr sz="1800" b="1" spc="-40" dirty="0">
                <a:latin typeface="Georgia"/>
                <a:cs typeface="Georgia"/>
              </a:rPr>
              <a:t>Establishing  </a:t>
            </a:r>
            <a:r>
              <a:rPr sz="1800" b="1" spc="-60" dirty="0">
                <a:latin typeface="Georgia"/>
                <a:cs typeface="Georgia"/>
              </a:rPr>
              <a:t>Operation  Eventi </a:t>
            </a:r>
            <a:r>
              <a:rPr sz="1800" b="1" spc="-15" dirty="0">
                <a:latin typeface="Georgia"/>
                <a:cs typeface="Georgia"/>
              </a:rPr>
              <a:t>che  </a:t>
            </a:r>
            <a:r>
              <a:rPr sz="1800" b="1" spc="-75" dirty="0">
                <a:latin typeface="Georgia"/>
                <a:cs typeface="Georgia"/>
              </a:rPr>
              <a:t>aumentano  </a:t>
            </a:r>
            <a:r>
              <a:rPr sz="1800" b="1" spc="5" dirty="0">
                <a:latin typeface="Georgia"/>
                <a:cs typeface="Georgia"/>
              </a:rPr>
              <a:t>l’efficacia </a:t>
            </a:r>
            <a:r>
              <a:rPr sz="1800" b="1" spc="-35" dirty="0">
                <a:latin typeface="Georgia"/>
                <a:cs typeface="Georgia"/>
              </a:rPr>
              <a:t>di  </a:t>
            </a:r>
            <a:r>
              <a:rPr sz="1800" b="1" spc="-80" dirty="0">
                <a:latin typeface="Georgia"/>
                <a:cs typeface="Georgia"/>
              </a:rPr>
              <a:t>una    </a:t>
            </a:r>
            <a:r>
              <a:rPr sz="1800" b="1" spc="45" dirty="0">
                <a:latin typeface="Georgia"/>
                <a:cs typeface="Georgia"/>
              </a:rPr>
              <a:t>c</a:t>
            </a:r>
            <a:r>
              <a:rPr sz="1800" b="1" spc="-50" dirty="0">
                <a:latin typeface="Georgia"/>
                <a:cs typeface="Georgia"/>
              </a:rPr>
              <a:t>onsegue</a:t>
            </a:r>
            <a:r>
              <a:rPr sz="1800" b="1" spc="-45" dirty="0">
                <a:latin typeface="Georgia"/>
                <a:cs typeface="Georgia"/>
              </a:rPr>
              <a:t>n</a:t>
            </a:r>
            <a:r>
              <a:rPr sz="1800" b="1" spc="-5" dirty="0">
                <a:latin typeface="Georgia"/>
                <a:cs typeface="Georgia"/>
              </a:rPr>
              <a:t>za  </a:t>
            </a:r>
            <a:r>
              <a:rPr sz="1800" b="1" spc="-55" dirty="0">
                <a:latin typeface="Georgia"/>
                <a:cs typeface="Georgia"/>
              </a:rPr>
              <a:t>data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507991" y="3188207"/>
            <a:ext cx="2859023" cy="321716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972811" y="3441191"/>
            <a:ext cx="1985772" cy="264413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566030" y="3208401"/>
            <a:ext cx="2742565" cy="3101340"/>
          </a:xfrm>
          <a:custGeom>
            <a:avLst/>
            <a:gdLst/>
            <a:ahLst/>
            <a:cxnLst/>
            <a:rect l="l" t="t" r="r" b="b"/>
            <a:pathLst>
              <a:path w="2742565" h="3101340">
                <a:moveTo>
                  <a:pt x="1371092" y="0"/>
                </a:moveTo>
                <a:lnTo>
                  <a:pt x="1325837" y="828"/>
                </a:lnTo>
                <a:lnTo>
                  <a:pt x="1280948" y="3297"/>
                </a:lnTo>
                <a:lnTo>
                  <a:pt x="1236449" y="7380"/>
                </a:lnTo>
                <a:lnTo>
                  <a:pt x="1192361" y="13053"/>
                </a:lnTo>
                <a:lnTo>
                  <a:pt x="1148708" y="20289"/>
                </a:lnTo>
                <a:lnTo>
                  <a:pt x="1105511" y="29064"/>
                </a:lnTo>
                <a:lnTo>
                  <a:pt x="1062793" y="39351"/>
                </a:lnTo>
                <a:lnTo>
                  <a:pt x="1020578" y="51125"/>
                </a:lnTo>
                <a:lnTo>
                  <a:pt x="978887" y="64360"/>
                </a:lnTo>
                <a:lnTo>
                  <a:pt x="937743" y="79032"/>
                </a:lnTo>
                <a:lnTo>
                  <a:pt x="897169" y="95114"/>
                </a:lnTo>
                <a:lnTo>
                  <a:pt x="857187" y="112581"/>
                </a:lnTo>
                <a:lnTo>
                  <a:pt x="817820" y="131408"/>
                </a:lnTo>
                <a:lnTo>
                  <a:pt x="779091" y="151568"/>
                </a:lnTo>
                <a:lnTo>
                  <a:pt x="741022" y="173037"/>
                </a:lnTo>
                <a:lnTo>
                  <a:pt x="703635" y="195789"/>
                </a:lnTo>
                <a:lnTo>
                  <a:pt x="666954" y="219798"/>
                </a:lnTo>
                <a:lnTo>
                  <a:pt x="631001" y="245039"/>
                </a:lnTo>
                <a:lnTo>
                  <a:pt x="595798" y="271486"/>
                </a:lnTo>
                <a:lnTo>
                  <a:pt x="561368" y="299114"/>
                </a:lnTo>
                <a:lnTo>
                  <a:pt x="527734" y="327897"/>
                </a:lnTo>
                <a:lnTo>
                  <a:pt x="494918" y="357810"/>
                </a:lnTo>
                <a:lnTo>
                  <a:pt x="462943" y="388827"/>
                </a:lnTo>
                <a:lnTo>
                  <a:pt x="431831" y="420923"/>
                </a:lnTo>
                <a:lnTo>
                  <a:pt x="401605" y="454072"/>
                </a:lnTo>
                <a:lnTo>
                  <a:pt x="372288" y="488249"/>
                </a:lnTo>
                <a:lnTo>
                  <a:pt x="343902" y="523427"/>
                </a:lnTo>
                <a:lnTo>
                  <a:pt x="316470" y="559583"/>
                </a:lnTo>
                <a:lnTo>
                  <a:pt x="290014" y="596689"/>
                </a:lnTo>
                <a:lnTo>
                  <a:pt x="264558" y="634721"/>
                </a:lnTo>
                <a:lnTo>
                  <a:pt x="240123" y="673653"/>
                </a:lnTo>
                <a:lnTo>
                  <a:pt x="216732" y="713459"/>
                </a:lnTo>
                <a:lnTo>
                  <a:pt x="194407" y="754115"/>
                </a:lnTo>
                <a:lnTo>
                  <a:pt x="173172" y="795594"/>
                </a:lnTo>
                <a:lnTo>
                  <a:pt x="153049" y="837870"/>
                </a:lnTo>
                <a:lnTo>
                  <a:pt x="134061" y="880920"/>
                </a:lnTo>
                <a:lnTo>
                  <a:pt x="116230" y="924716"/>
                </a:lnTo>
                <a:lnTo>
                  <a:pt x="99578" y="969233"/>
                </a:lnTo>
                <a:lnTo>
                  <a:pt x="84129" y="1014446"/>
                </a:lnTo>
                <a:lnTo>
                  <a:pt x="69904" y="1060330"/>
                </a:lnTo>
                <a:lnTo>
                  <a:pt x="56927" y="1106858"/>
                </a:lnTo>
                <a:lnTo>
                  <a:pt x="45221" y="1154005"/>
                </a:lnTo>
                <a:lnTo>
                  <a:pt x="34806" y="1201747"/>
                </a:lnTo>
                <a:lnTo>
                  <a:pt x="25707" y="1250056"/>
                </a:lnTo>
                <a:lnTo>
                  <a:pt x="17946" y="1298908"/>
                </a:lnTo>
                <a:lnTo>
                  <a:pt x="11546" y="1348277"/>
                </a:lnTo>
                <a:lnTo>
                  <a:pt x="6528" y="1398138"/>
                </a:lnTo>
                <a:lnTo>
                  <a:pt x="2916" y="1448465"/>
                </a:lnTo>
                <a:lnTo>
                  <a:pt x="732" y="1499233"/>
                </a:lnTo>
                <a:lnTo>
                  <a:pt x="0" y="1550416"/>
                </a:lnTo>
                <a:lnTo>
                  <a:pt x="732" y="1601596"/>
                </a:lnTo>
                <a:lnTo>
                  <a:pt x="2916" y="1652362"/>
                </a:lnTo>
                <a:lnTo>
                  <a:pt x="6528" y="1702688"/>
                </a:lnTo>
                <a:lnTo>
                  <a:pt x="11546" y="1752547"/>
                </a:lnTo>
                <a:lnTo>
                  <a:pt x="17946" y="1801916"/>
                </a:lnTo>
                <a:lnTo>
                  <a:pt x="25707" y="1850768"/>
                </a:lnTo>
                <a:lnTo>
                  <a:pt x="34806" y="1899077"/>
                </a:lnTo>
                <a:lnTo>
                  <a:pt x="45221" y="1946819"/>
                </a:lnTo>
                <a:lnTo>
                  <a:pt x="56927" y="1993967"/>
                </a:lnTo>
                <a:lnTo>
                  <a:pt x="69904" y="2040496"/>
                </a:lnTo>
                <a:lnTo>
                  <a:pt x="84129" y="2086381"/>
                </a:lnTo>
                <a:lnTo>
                  <a:pt x="99578" y="2131595"/>
                </a:lnTo>
                <a:lnTo>
                  <a:pt x="116230" y="2176114"/>
                </a:lnTo>
                <a:lnTo>
                  <a:pt x="134061" y="2219912"/>
                </a:lnTo>
                <a:lnTo>
                  <a:pt x="153049" y="2262963"/>
                </a:lnTo>
                <a:lnTo>
                  <a:pt x="173172" y="2305242"/>
                </a:lnTo>
                <a:lnTo>
                  <a:pt x="194407" y="2346723"/>
                </a:lnTo>
                <a:lnTo>
                  <a:pt x="216732" y="2387381"/>
                </a:lnTo>
                <a:lnTo>
                  <a:pt x="240123" y="2427190"/>
                </a:lnTo>
                <a:lnTo>
                  <a:pt x="264558" y="2466125"/>
                </a:lnTo>
                <a:lnTo>
                  <a:pt x="290014" y="2504160"/>
                </a:lnTo>
                <a:lnTo>
                  <a:pt x="316470" y="2541269"/>
                </a:lnTo>
                <a:lnTo>
                  <a:pt x="343902" y="2577427"/>
                </a:lnTo>
                <a:lnTo>
                  <a:pt x="372288" y="2612609"/>
                </a:lnTo>
                <a:lnTo>
                  <a:pt x="401605" y="2646789"/>
                </a:lnTo>
                <a:lnTo>
                  <a:pt x="431831" y="2679941"/>
                </a:lnTo>
                <a:lnTo>
                  <a:pt x="462943" y="2712040"/>
                </a:lnTo>
                <a:lnTo>
                  <a:pt x="494918" y="2743061"/>
                </a:lnTo>
                <a:lnTo>
                  <a:pt x="527734" y="2772977"/>
                </a:lnTo>
                <a:lnTo>
                  <a:pt x="561368" y="2801764"/>
                </a:lnTo>
                <a:lnTo>
                  <a:pt x="595798" y="2829395"/>
                </a:lnTo>
                <a:lnTo>
                  <a:pt x="631001" y="2855845"/>
                </a:lnTo>
                <a:lnTo>
                  <a:pt x="666954" y="2881089"/>
                </a:lnTo>
                <a:lnTo>
                  <a:pt x="703635" y="2905102"/>
                </a:lnTo>
                <a:lnTo>
                  <a:pt x="741022" y="2927856"/>
                </a:lnTo>
                <a:lnTo>
                  <a:pt x="779091" y="2949328"/>
                </a:lnTo>
                <a:lnTo>
                  <a:pt x="817820" y="2969491"/>
                </a:lnTo>
                <a:lnTo>
                  <a:pt x="857187" y="2988321"/>
                </a:lnTo>
                <a:lnTo>
                  <a:pt x="897169" y="3005790"/>
                </a:lnTo>
                <a:lnTo>
                  <a:pt x="937743" y="3021875"/>
                </a:lnTo>
                <a:lnTo>
                  <a:pt x="978887" y="3036549"/>
                </a:lnTo>
                <a:lnTo>
                  <a:pt x="1020578" y="3049786"/>
                </a:lnTo>
                <a:lnTo>
                  <a:pt x="1062793" y="3061562"/>
                </a:lnTo>
                <a:lnTo>
                  <a:pt x="1105511" y="3071851"/>
                </a:lnTo>
                <a:lnTo>
                  <a:pt x="1148708" y="3080627"/>
                </a:lnTo>
                <a:lnTo>
                  <a:pt x="1192361" y="3087865"/>
                </a:lnTo>
                <a:lnTo>
                  <a:pt x="1236449" y="3093538"/>
                </a:lnTo>
                <a:lnTo>
                  <a:pt x="1280948" y="3097622"/>
                </a:lnTo>
                <a:lnTo>
                  <a:pt x="1325837" y="3100092"/>
                </a:lnTo>
                <a:lnTo>
                  <a:pt x="1371092" y="3100920"/>
                </a:lnTo>
                <a:lnTo>
                  <a:pt x="1416354" y="3100092"/>
                </a:lnTo>
                <a:lnTo>
                  <a:pt x="1461249" y="3097622"/>
                </a:lnTo>
                <a:lnTo>
                  <a:pt x="1505756" y="3093538"/>
                </a:lnTo>
                <a:lnTo>
                  <a:pt x="1549850" y="3087865"/>
                </a:lnTo>
                <a:lnTo>
                  <a:pt x="1593510" y="3080627"/>
                </a:lnTo>
                <a:lnTo>
                  <a:pt x="1636713" y="3071851"/>
                </a:lnTo>
                <a:lnTo>
                  <a:pt x="1679436" y="3061562"/>
                </a:lnTo>
                <a:lnTo>
                  <a:pt x="1721657" y="3049786"/>
                </a:lnTo>
                <a:lnTo>
                  <a:pt x="1763353" y="3036549"/>
                </a:lnTo>
                <a:lnTo>
                  <a:pt x="1804502" y="3021875"/>
                </a:lnTo>
                <a:lnTo>
                  <a:pt x="1845081" y="3005790"/>
                </a:lnTo>
                <a:lnTo>
                  <a:pt x="1885067" y="2988321"/>
                </a:lnTo>
                <a:lnTo>
                  <a:pt x="1924438" y="2969491"/>
                </a:lnTo>
                <a:lnTo>
                  <a:pt x="1963171" y="2949328"/>
                </a:lnTo>
                <a:lnTo>
                  <a:pt x="2001245" y="2927856"/>
                </a:lnTo>
                <a:lnTo>
                  <a:pt x="2038635" y="2905102"/>
                </a:lnTo>
                <a:lnTo>
                  <a:pt x="2075319" y="2881089"/>
                </a:lnTo>
                <a:lnTo>
                  <a:pt x="2111276" y="2855845"/>
                </a:lnTo>
                <a:lnTo>
                  <a:pt x="2146482" y="2829395"/>
                </a:lnTo>
                <a:lnTo>
                  <a:pt x="2180915" y="2801764"/>
                </a:lnTo>
                <a:lnTo>
                  <a:pt x="2214551" y="2772977"/>
                </a:lnTo>
                <a:lnTo>
                  <a:pt x="2247370" y="2743061"/>
                </a:lnTo>
                <a:lnTo>
                  <a:pt x="2279347" y="2712040"/>
                </a:lnTo>
                <a:lnTo>
                  <a:pt x="2310461" y="2679941"/>
                </a:lnTo>
                <a:lnTo>
                  <a:pt x="2340689" y="2646789"/>
                </a:lnTo>
                <a:lnTo>
                  <a:pt x="2370008" y="2612609"/>
                </a:lnTo>
                <a:lnTo>
                  <a:pt x="2398395" y="2577427"/>
                </a:lnTo>
                <a:lnTo>
                  <a:pt x="2425829" y="2541269"/>
                </a:lnTo>
                <a:lnTo>
                  <a:pt x="2452286" y="2504160"/>
                </a:lnTo>
                <a:lnTo>
                  <a:pt x="2477744" y="2466125"/>
                </a:lnTo>
                <a:lnTo>
                  <a:pt x="2502180" y="2427190"/>
                </a:lnTo>
                <a:lnTo>
                  <a:pt x="2525572" y="2387381"/>
                </a:lnTo>
                <a:lnTo>
                  <a:pt x="2547898" y="2346723"/>
                </a:lnTo>
                <a:lnTo>
                  <a:pt x="2569133" y="2305242"/>
                </a:lnTo>
                <a:lnTo>
                  <a:pt x="2589257" y="2262963"/>
                </a:lnTo>
                <a:lnTo>
                  <a:pt x="2608246" y="2219912"/>
                </a:lnTo>
                <a:lnTo>
                  <a:pt x="2626078" y="2176114"/>
                </a:lnTo>
                <a:lnTo>
                  <a:pt x="2642730" y="2131595"/>
                </a:lnTo>
                <a:lnTo>
                  <a:pt x="2658180" y="2086381"/>
                </a:lnTo>
                <a:lnTo>
                  <a:pt x="2672405" y="2040496"/>
                </a:lnTo>
                <a:lnTo>
                  <a:pt x="2685382" y="1993967"/>
                </a:lnTo>
                <a:lnTo>
                  <a:pt x="2697089" y="1946819"/>
                </a:lnTo>
                <a:lnTo>
                  <a:pt x="2707503" y="1899077"/>
                </a:lnTo>
                <a:lnTo>
                  <a:pt x="2716602" y="1850768"/>
                </a:lnTo>
                <a:lnTo>
                  <a:pt x="2724363" y="1801916"/>
                </a:lnTo>
                <a:lnTo>
                  <a:pt x="2730764" y="1752547"/>
                </a:lnTo>
                <a:lnTo>
                  <a:pt x="2735782" y="1702688"/>
                </a:lnTo>
                <a:lnTo>
                  <a:pt x="2739394" y="1652362"/>
                </a:lnTo>
                <a:lnTo>
                  <a:pt x="2741578" y="1601596"/>
                </a:lnTo>
                <a:lnTo>
                  <a:pt x="2742311" y="1550416"/>
                </a:lnTo>
                <a:lnTo>
                  <a:pt x="2741578" y="1499233"/>
                </a:lnTo>
                <a:lnTo>
                  <a:pt x="2739394" y="1448465"/>
                </a:lnTo>
                <a:lnTo>
                  <a:pt x="2735782" y="1398138"/>
                </a:lnTo>
                <a:lnTo>
                  <a:pt x="2730764" y="1348277"/>
                </a:lnTo>
                <a:lnTo>
                  <a:pt x="2724363" y="1298908"/>
                </a:lnTo>
                <a:lnTo>
                  <a:pt x="2716602" y="1250056"/>
                </a:lnTo>
                <a:lnTo>
                  <a:pt x="2707503" y="1201747"/>
                </a:lnTo>
                <a:lnTo>
                  <a:pt x="2697089" y="1154005"/>
                </a:lnTo>
                <a:lnTo>
                  <a:pt x="2685382" y="1106858"/>
                </a:lnTo>
                <a:lnTo>
                  <a:pt x="2672405" y="1060330"/>
                </a:lnTo>
                <a:lnTo>
                  <a:pt x="2658180" y="1014446"/>
                </a:lnTo>
                <a:lnTo>
                  <a:pt x="2642730" y="969233"/>
                </a:lnTo>
                <a:lnTo>
                  <a:pt x="2626078" y="924716"/>
                </a:lnTo>
                <a:lnTo>
                  <a:pt x="2608246" y="880920"/>
                </a:lnTo>
                <a:lnTo>
                  <a:pt x="2589257" y="837870"/>
                </a:lnTo>
                <a:lnTo>
                  <a:pt x="2569133" y="795594"/>
                </a:lnTo>
                <a:lnTo>
                  <a:pt x="2547898" y="754115"/>
                </a:lnTo>
                <a:lnTo>
                  <a:pt x="2525572" y="713459"/>
                </a:lnTo>
                <a:lnTo>
                  <a:pt x="2502180" y="673653"/>
                </a:lnTo>
                <a:lnTo>
                  <a:pt x="2477744" y="634721"/>
                </a:lnTo>
                <a:lnTo>
                  <a:pt x="2452286" y="596689"/>
                </a:lnTo>
                <a:lnTo>
                  <a:pt x="2425829" y="559583"/>
                </a:lnTo>
                <a:lnTo>
                  <a:pt x="2398395" y="523427"/>
                </a:lnTo>
                <a:lnTo>
                  <a:pt x="2370008" y="488249"/>
                </a:lnTo>
                <a:lnTo>
                  <a:pt x="2340689" y="454072"/>
                </a:lnTo>
                <a:lnTo>
                  <a:pt x="2310461" y="420923"/>
                </a:lnTo>
                <a:lnTo>
                  <a:pt x="2279347" y="388827"/>
                </a:lnTo>
                <a:lnTo>
                  <a:pt x="2247370" y="357810"/>
                </a:lnTo>
                <a:lnTo>
                  <a:pt x="2214551" y="327897"/>
                </a:lnTo>
                <a:lnTo>
                  <a:pt x="2180915" y="299114"/>
                </a:lnTo>
                <a:lnTo>
                  <a:pt x="2146482" y="271486"/>
                </a:lnTo>
                <a:lnTo>
                  <a:pt x="2111276" y="245039"/>
                </a:lnTo>
                <a:lnTo>
                  <a:pt x="2075319" y="219798"/>
                </a:lnTo>
                <a:lnTo>
                  <a:pt x="2038635" y="195789"/>
                </a:lnTo>
                <a:lnTo>
                  <a:pt x="2001245" y="173037"/>
                </a:lnTo>
                <a:lnTo>
                  <a:pt x="1963171" y="151568"/>
                </a:lnTo>
                <a:lnTo>
                  <a:pt x="1924438" y="131408"/>
                </a:lnTo>
                <a:lnTo>
                  <a:pt x="1885067" y="112581"/>
                </a:lnTo>
                <a:lnTo>
                  <a:pt x="1845081" y="95114"/>
                </a:lnTo>
                <a:lnTo>
                  <a:pt x="1804502" y="79032"/>
                </a:lnTo>
                <a:lnTo>
                  <a:pt x="1763353" y="64360"/>
                </a:lnTo>
                <a:lnTo>
                  <a:pt x="1721657" y="51125"/>
                </a:lnTo>
                <a:lnTo>
                  <a:pt x="1679436" y="39351"/>
                </a:lnTo>
                <a:lnTo>
                  <a:pt x="1636713" y="29064"/>
                </a:lnTo>
                <a:lnTo>
                  <a:pt x="1593510" y="20289"/>
                </a:lnTo>
                <a:lnTo>
                  <a:pt x="1549850" y="13053"/>
                </a:lnTo>
                <a:lnTo>
                  <a:pt x="1505756" y="7380"/>
                </a:lnTo>
                <a:lnTo>
                  <a:pt x="1461249" y="3297"/>
                </a:lnTo>
                <a:lnTo>
                  <a:pt x="1416354" y="828"/>
                </a:lnTo>
                <a:lnTo>
                  <a:pt x="1371092" y="0"/>
                </a:lnTo>
                <a:close/>
              </a:path>
            </a:pathLst>
          </a:custGeom>
          <a:solidFill>
            <a:srgbClr val="E37D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566030" y="3208401"/>
            <a:ext cx="2742565" cy="3101340"/>
          </a:xfrm>
          <a:custGeom>
            <a:avLst/>
            <a:gdLst/>
            <a:ahLst/>
            <a:cxnLst/>
            <a:rect l="l" t="t" r="r" b="b"/>
            <a:pathLst>
              <a:path w="2742565" h="3101340">
                <a:moveTo>
                  <a:pt x="0" y="1550416"/>
                </a:moveTo>
                <a:lnTo>
                  <a:pt x="732" y="1499233"/>
                </a:lnTo>
                <a:lnTo>
                  <a:pt x="2916" y="1448465"/>
                </a:lnTo>
                <a:lnTo>
                  <a:pt x="6528" y="1398138"/>
                </a:lnTo>
                <a:lnTo>
                  <a:pt x="11546" y="1348277"/>
                </a:lnTo>
                <a:lnTo>
                  <a:pt x="17946" y="1298908"/>
                </a:lnTo>
                <a:lnTo>
                  <a:pt x="25707" y="1250056"/>
                </a:lnTo>
                <a:lnTo>
                  <a:pt x="34806" y="1201747"/>
                </a:lnTo>
                <a:lnTo>
                  <a:pt x="45221" y="1154005"/>
                </a:lnTo>
                <a:lnTo>
                  <a:pt x="56927" y="1106858"/>
                </a:lnTo>
                <a:lnTo>
                  <a:pt x="69904" y="1060330"/>
                </a:lnTo>
                <a:lnTo>
                  <a:pt x="84129" y="1014446"/>
                </a:lnTo>
                <a:lnTo>
                  <a:pt x="99578" y="969233"/>
                </a:lnTo>
                <a:lnTo>
                  <a:pt x="116230" y="924716"/>
                </a:lnTo>
                <a:lnTo>
                  <a:pt x="134061" y="880920"/>
                </a:lnTo>
                <a:lnTo>
                  <a:pt x="153049" y="837870"/>
                </a:lnTo>
                <a:lnTo>
                  <a:pt x="173172" y="795594"/>
                </a:lnTo>
                <a:lnTo>
                  <a:pt x="194407" y="754115"/>
                </a:lnTo>
                <a:lnTo>
                  <a:pt x="216732" y="713459"/>
                </a:lnTo>
                <a:lnTo>
                  <a:pt x="240123" y="673653"/>
                </a:lnTo>
                <a:lnTo>
                  <a:pt x="264558" y="634721"/>
                </a:lnTo>
                <a:lnTo>
                  <a:pt x="290014" y="596689"/>
                </a:lnTo>
                <a:lnTo>
                  <a:pt x="316470" y="559583"/>
                </a:lnTo>
                <a:lnTo>
                  <a:pt x="343902" y="523427"/>
                </a:lnTo>
                <a:lnTo>
                  <a:pt x="372288" y="488249"/>
                </a:lnTo>
                <a:lnTo>
                  <a:pt x="401605" y="454072"/>
                </a:lnTo>
                <a:lnTo>
                  <a:pt x="431831" y="420923"/>
                </a:lnTo>
                <a:lnTo>
                  <a:pt x="462943" y="388827"/>
                </a:lnTo>
                <a:lnTo>
                  <a:pt x="494918" y="357810"/>
                </a:lnTo>
                <a:lnTo>
                  <a:pt x="527734" y="327897"/>
                </a:lnTo>
                <a:lnTo>
                  <a:pt x="561368" y="299114"/>
                </a:lnTo>
                <a:lnTo>
                  <a:pt x="595798" y="271486"/>
                </a:lnTo>
                <a:lnTo>
                  <a:pt x="631001" y="245039"/>
                </a:lnTo>
                <a:lnTo>
                  <a:pt x="666954" y="219798"/>
                </a:lnTo>
                <a:lnTo>
                  <a:pt x="703635" y="195789"/>
                </a:lnTo>
                <a:lnTo>
                  <a:pt x="741022" y="173037"/>
                </a:lnTo>
                <a:lnTo>
                  <a:pt x="779091" y="151568"/>
                </a:lnTo>
                <a:lnTo>
                  <a:pt x="817820" y="131408"/>
                </a:lnTo>
                <a:lnTo>
                  <a:pt x="857187" y="112581"/>
                </a:lnTo>
                <a:lnTo>
                  <a:pt x="897169" y="95114"/>
                </a:lnTo>
                <a:lnTo>
                  <a:pt x="937743" y="79032"/>
                </a:lnTo>
                <a:lnTo>
                  <a:pt x="978887" y="64360"/>
                </a:lnTo>
                <a:lnTo>
                  <a:pt x="1020578" y="51125"/>
                </a:lnTo>
                <a:lnTo>
                  <a:pt x="1062793" y="39351"/>
                </a:lnTo>
                <a:lnTo>
                  <a:pt x="1105511" y="29064"/>
                </a:lnTo>
                <a:lnTo>
                  <a:pt x="1148708" y="20289"/>
                </a:lnTo>
                <a:lnTo>
                  <a:pt x="1192361" y="13053"/>
                </a:lnTo>
                <a:lnTo>
                  <a:pt x="1236449" y="7380"/>
                </a:lnTo>
                <a:lnTo>
                  <a:pt x="1280948" y="3297"/>
                </a:lnTo>
                <a:lnTo>
                  <a:pt x="1325837" y="828"/>
                </a:lnTo>
                <a:lnTo>
                  <a:pt x="1371092" y="0"/>
                </a:lnTo>
                <a:lnTo>
                  <a:pt x="1416354" y="828"/>
                </a:lnTo>
                <a:lnTo>
                  <a:pt x="1461249" y="3297"/>
                </a:lnTo>
                <a:lnTo>
                  <a:pt x="1505756" y="7380"/>
                </a:lnTo>
                <a:lnTo>
                  <a:pt x="1549850" y="13053"/>
                </a:lnTo>
                <a:lnTo>
                  <a:pt x="1593510" y="20289"/>
                </a:lnTo>
                <a:lnTo>
                  <a:pt x="1636713" y="29064"/>
                </a:lnTo>
                <a:lnTo>
                  <a:pt x="1679436" y="39351"/>
                </a:lnTo>
                <a:lnTo>
                  <a:pt x="1721657" y="51125"/>
                </a:lnTo>
                <a:lnTo>
                  <a:pt x="1763353" y="64360"/>
                </a:lnTo>
                <a:lnTo>
                  <a:pt x="1804502" y="79032"/>
                </a:lnTo>
                <a:lnTo>
                  <a:pt x="1845081" y="95114"/>
                </a:lnTo>
                <a:lnTo>
                  <a:pt x="1885067" y="112581"/>
                </a:lnTo>
                <a:lnTo>
                  <a:pt x="1924438" y="131408"/>
                </a:lnTo>
                <a:lnTo>
                  <a:pt x="1963171" y="151568"/>
                </a:lnTo>
                <a:lnTo>
                  <a:pt x="2001245" y="173037"/>
                </a:lnTo>
                <a:lnTo>
                  <a:pt x="2038635" y="195789"/>
                </a:lnTo>
                <a:lnTo>
                  <a:pt x="2075319" y="219798"/>
                </a:lnTo>
                <a:lnTo>
                  <a:pt x="2111276" y="245039"/>
                </a:lnTo>
                <a:lnTo>
                  <a:pt x="2146482" y="271486"/>
                </a:lnTo>
                <a:lnTo>
                  <a:pt x="2180915" y="299114"/>
                </a:lnTo>
                <a:lnTo>
                  <a:pt x="2214551" y="327897"/>
                </a:lnTo>
                <a:lnTo>
                  <a:pt x="2247370" y="357810"/>
                </a:lnTo>
                <a:lnTo>
                  <a:pt x="2279347" y="388827"/>
                </a:lnTo>
                <a:lnTo>
                  <a:pt x="2310461" y="420923"/>
                </a:lnTo>
                <a:lnTo>
                  <a:pt x="2340689" y="454072"/>
                </a:lnTo>
                <a:lnTo>
                  <a:pt x="2370008" y="488249"/>
                </a:lnTo>
                <a:lnTo>
                  <a:pt x="2398395" y="523427"/>
                </a:lnTo>
                <a:lnTo>
                  <a:pt x="2425829" y="559583"/>
                </a:lnTo>
                <a:lnTo>
                  <a:pt x="2452286" y="596689"/>
                </a:lnTo>
                <a:lnTo>
                  <a:pt x="2477744" y="634721"/>
                </a:lnTo>
                <a:lnTo>
                  <a:pt x="2502180" y="673653"/>
                </a:lnTo>
                <a:lnTo>
                  <a:pt x="2525572" y="713459"/>
                </a:lnTo>
                <a:lnTo>
                  <a:pt x="2547898" y="754115"/>
                </a:lnTo>
                <a:lnTo>
                  <a:pt x="2569133" y="795594"/>
                </a:lnTo>
                <a:lnTo>
                  <a:pt x="2589257" y="837870"/>
                </a:lnTo>
                <a:lnTo>
                  <a:pt x="2608246" y="880920"/>
                </a:lnTo>
                <a:lnTo>
                  <a:pt x="2626078" y="924716"/>
                </a:lnTo>
                <a:lnTo>
                  <a:pt x="2642730" y="969233"/>
                </a:lnTo>
                <a:lnTo>
                  <a:pt x="2658180" y="1014446"/>
                </a:lnTo>
                <a:lnTo>
                  <a:pt x="2672405" y="1060330"/>
                </a:lnTo>
                <a:lnTo>
                  <a:pt x="2685382" y="1106858"/>
                </a:lnTo>
                <a:lnTo>
                  <a:pt x="2697089" y="1154005"/>
                </a:lnTo>
                <a:lnTo>
                  <a:pt x="2707503" y="1201747"/>
                </a:lnTo>
                <a:lnTo>
                  <a:pt x="2716602" y="1250056"/>
                </a:lnTo>
                <a:lnTo>
                  <a:pt x="2724363" y="1298908"/>
                </a:lnTo>
                <a:lnTo>
                  <a:pt x="2730764" y="1348277"/>
                </a:lnTo>
                <a:lnTo>
                  <a:pt x="2735782" y="1398138"/>
                </a:lnTo>
                <a:lnTo>
                  <a:pt x="2739394" y="1448465"/>
                </a:lnTo>
                <a:lnTo>
                  <a:pt x="2741578" y="1499233"/>
                </a:lnTo>
                <a:lnTo>
                  <a:pt x="2742311" y="1550416"/>
                </a:lnTo>
                <a:lnTo>
                  <a:pt x="2741578" y="1601596"/>
                </a:lnTo>
                <a:lnTo>
                  <a:pt x="2739394" y="1652362"/>
                </a:lnTo>
                <a:lnTo>
                  <a:pt x="2735782" y="1702688"/>
                </a:lnTo>
                <a:lnTo>
                  <a:pt x="2730764" y="1752547"/>
                </a:lnTo>
                <a:lnTo>
                  <a:pt x="2724363" y="1801916"/>
                </a:lnTo>
                <a:lnTo>
                  <a:pt x="2716602" y="1850768"/>
                </a:lnTo>
                <a:lnTo>
                  <a:pt x="2707503" y="1899077"/>
                </a:lnTo>
                <a:lnTo>
                  <a:pt x="2697089" y="1946819"/>
                </a:lnTo>
                <a:lnTo>
                  <a:pt x="2685382" y="1993967"/>
                </a:lnTo>
                <a:lnTo>
                  <a:pt x="2672405" y="2040496"/>
                </a:lnTo>
                <a:lnTo>
                  <a:pt x="2658180" y="2086381"/>
                </a:lnTo>
                <a:lnTo>
                  <a:pt x="2642730" y="2131595"/>
                </a:lnTo>
                <a:lnTo>
                  <a:pt x="2626078" y="2176114"/>
                </a:lnTo>
                <a:lnTo>
                  <a:pt x="2608246" y="2219912"/>
                </a:lnTo>
                <a:lnTo>
                  <a:pt x="2589257" y="2262963"/>
                </a:lnTo>
                <a:lnTo>
                  <a:pt x="2569133" y="2305242"/>
                </a:lnTo>
                <a:lnTo>
                  <a:pt x="2547898" y="2346723"/>
                </a:lnTo>
                <a:lnTo>
                  <a:pt x="2525572" y="2387381"/>
                </a:lnTo>
                <a:lnTo>
                  <a:pt x="2502180" y="2427190"/>
                </a:lnTo>
                <a:lnTo>
                  <a:pt x="2477744" y="2466125"/>
                </a:lnTo>
                <a:lnTo>
                  <a:pt x="2452286" y="2504160"/>
                </a:lnTo>
                <a:lnTo>
                  <a:pt x="2425829" y="2541269"/>
                </a:lnTo>
                <a:lnTo>
                  <a:pt x="2398395" y="2577427"/>
                </a:lnTo>
                <a:lnTo>
                  <a:pt x="2370008" y="2612609"/>
                </a:lnTo>
                <a:lnTo>
                  <a:pt x="2340689" y="2646789"/>
                </a:lnTo>
                <a:lnTo>
                  <a:pt x="2310461" y="2679941"/>
                </a:lnTo>
                <a:lnTo>
                  <a:pt x="2279347" y="2712040"/>
                </a:lnTo>
                <a:lnTo>
                  <a:pt x="2247370" y="2743061"/>
                </a:lnTo>
                <a:lnTo>
                  <a:pt x="2214551" y="2772977"/>
                </a:lnTo>
                <a:lnTo>
                  <a:pt x="2180915" y="2801764"/>
                </a:lnTo>
                <a:lnTo>
                  <a:pt x="2146482" y="2829395"/>
                </a:lnTo>
                <a:lnTo>
                  <a:pt x="2111276" y="2855845"/>
                </a:lnTo>
                <a:lnTo>
                  <a:pt x="2075319" y="2881089"/>
                </a:lnTo>
                <a:lnTo>
                  <a:pt x="2038635" y="2905102"/>
                </a:lnTo>
                <a:lnTo>
                  <a:pt x="2001245" y="2927856"/>
                </a:lnTo>
                <a:lnTo>
                  <a:pt x="1963171" y="2949328"/>
                </a:lnTo>
                <a:lnTo>
                  <a:pt x="1924438" y="2969491"/>
                </a:lnTo>
                <a:lnTo>
                  <a:pt x="1885067" y="2988321"/>
                </a:lnTo>
                <a:lnTo>
                  <a:pt x="1845081" y="3005790"/>
                </a:lnTo>
                <a:lnTo>
                  <a:pt x="1804502" y="3021875"/>
                </a:lnTo>
                <a:lnTo>
                  <a:pt x="1763353" y="3036549"/>
                </a:lnTo>
                <a:lnTo>
                  <a:pt x="1721657" y="3049786"/>
                </a:lnTo>
                <a:lnTo>
                  <a:pt x="1679436" y="3061562"/>
                </a:lnTo>
                <a:lnTo>
                  <a:pt x="1636713" y="3071851"/>
                </a:lnTo>
                <a:lnTo>
                  <a:pt x="1593510" y="3080627"/>
                </a:lnTo>
                <a:lnTo>
                  <a:pt x="1549850" y="3087865"/>
                </a:lnTo>
                <a:lnTo>
                  <a:pt x="1505756" y="3093538"/>
                </a:lnTo>
                <a:lnTo>
                  <a:pt x="1461249" y="3097622"/>
                </a:lnTo>
                <a:lnTo>
                  <a:pt x="1416354" y="3100092"/>
                </a:lnTo>
                <a:lnTo>
                  <a:pt x="1371092" y="3100920"/>
                </a:lnTo>
                <a:lnTo>
                  <a:pt x="1325837" y="3100092"/>
                </a:lnTo>
                <a:lnTo>
                  <a:pt x="1280948" y="3097622"/>
                </a:lnTo>
                <a:lnTo>
                  <a:pt x="1236449" y="3093538"/>
                </a:lnTo>
                <a:lnTo>
                  <a:pt x="1192361" y="3087865"/>
                </a:lnTo>
                <a:lnTo>
                  <a:pt x="1148708" y="3080627"/>
                </a:lnTo>
                <a:lnTo>
                  <a:pt x="1105511" y="3071851"/>
                </a:lnTo>
                <a:lnTo>
                  <a:pt x="1062793" y="3061562"/>
                </a:lnTo>
                <a:lnTo>
                  <a:pt x="1020578" y="3049786"/>
                </a:lnTo>
                <a:lnTo>
                  <a:pt x="978887" y="3036549"/>
                </a:lnTo>
                <a:lnTo>
                  <a:pt x="937743" y="3021875"/>
                </a:lnTo>
                <a:lnTo>
                  <a:pt x="897169" y="3005790"/>
                </a:lnTo>
                <a:lnTo>
                  <a:pt x="857187" y="2988321"/>
                </a:lnTo>
                <a:lnTo>
                  <a:pt x="817820" y="2969491"/>
                </a:lnTo>
                <a:lnTo>
                  <a:pt x="779091" y="2949328"/>
                </a:lnTo>
                <a:lnTo>
                  <a:pt x="741022" y="2927856"/>
                </a:lnTo>
                <a:lnTo>
                  <a:pt x="703635" y="2905102"/>
                </a:lnTo>
                <a:lnTo>
                  <a:pt x="666954" y="2881089"/>
                </a:lnTo>
                <a:lnTo>
                  <a:pt x="631001" y="2855845"/>
                </a:lnTo>
                <a:lnTo>
                  <a:pt x="595798" y="2829395"/>
                </a:lnTo>
                <a:lnTo>
                  <a:pt x="561368" y="2801764"/>
                </a:lnTo>
                <a:lnTo>
                  <a:pt x="527734" y="2772977"/>
                </a:lnTo>
                <a:lnTo>
                  <a:pt x="494918" y="2743061"/>
                </a:lnTo>
                <a:lnTo>
                  <a:pt x="462943" y="2712040"/>
                </a:lnTo>
                <a:lnTo>
                  <a:pt x="431831" y="2679941"/>
                </a:lnTo>
                <a:lnTo>
                  <a:pt x="401605" y="2646789"/>
                </a:lnTo>
                <a:lnTo>
                  <a:pt x="372288" y="2612609"/>
                </a:lnTo>
                <a:lnTo>
                  <a:pt x="343902" y="2577427"/>
                </a:lnTo>
                <a:lnTo>
                  <a:pt x="316470" y="2541269"/>
                </a:lnTo>
                <a:lnTo>
                  <a:pt x="290014" y="2504160"/>
                </a:lnTo>
                <a:lnTo>
                  <a:pt x="264558" y="2466125"/>
                </a:lnTo>
                <a:lnTo>
                  <a:pt x="240123" y="2427190"/>
                </a:lnTo>
                <a:lnTo>
                  <a:pt x="216732" y="2387381"/>
                </a:lnTo>
                <a:lnTo>
                  <a:pt x="194407" y="2346723"/>
                </a:lnTo>
                <a:lnTo>
                  <a:pt x="173172" y="2305242"/>
                </a:lnTo>
                <a:lnTo>
                  <a:pt x="153049" y="2262963"/>
                </a:lnTo>
                <a:lnTo>
                  <a:pt x="134061" y="2219912"/>
                </a:lnTo>
                <a:lnTo>
                  <a:pt x="116230" y="2176114"/>
                </a:lnTo>
                <a:lnTo>
                  <a:pt x="99578" y="2131595"/>
                </a:lnTo>
                <a:lnTo>
                  <a:pt x="84129" y="2086381"/>
                </a:lnTo>
                <a:lnTo>
                  <a:pt x="69904" y="2040496"/>
                </a:lnTo>
                <a:lnTo>
                  <a:pt x="56927" y="1993967"/>
                </a:lnTo>
                <a:lnTo>
                  <a:pt x="45221" y="1946819"/>
                </a:lnTo>
                <a:lnTo>
                  <a:pt x="34806" y="1899077"/>
                </a:lnTo>
                <a:lnTo>
                  <a:pt x="25707" y="1850768"/>
                </a:lnTo>
                <a:lnTo>
                  <a:pt x="17946" y="1801916"/>
                </a:lnTo>
                <a:lnTo>
                  <a:pt x="11546" y="1752547"/>
                </a:lnTo>
                <a:lnTo>
                  <a:pt x="6528" y="1702688"/>
                </a:lnTo>
                <a:lnTo>
                  <a:pt x="2916" y="1652362"/>
                </a:lnTo>
                <a:lnTo>
                  <a:pt x="732" y="1601596"/>
                </a:lnTo>
                <a:lnTo>
                  <a:pt x="0" y="1550416"/>
                </a:lnTo>
                <a:close/>
              </a:path>
            </a:pathLst>
          </a:custGeom>
          <a:ln w="9524">
            <a:solidFill>
              <a:srgbClr val="6792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150865" y="3504692"/>
            <a:ext cx="1575435" cy="2494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-70" dirty="0">
                <a:latin typeface="Georgia"/>
                <a:cs typeface="Georgia"/>
              </a:rPr>
              <a:t>AO</a:t>
            </a:r>
            <a:endParaRPr sz="1800">
              <a:latin typeface="Georgia"/>
              <a:cs typeface="Georgia"/>
            </a:endParaRPr>
          </a:p>
          <a:p>
            <a:pPr marL="12065" marR="5080" indent="-1270" algn="ctr">
              <a:lnSpc>
                <a:spcPct val="100000"/>
              </a:lnSpc>
            </a:pPr>
            <a:r>
              <a:rPr sz="1800" b="1" spc="-40" dirty="0">
                <a:latin typeface="Georgia"/>
                <a:cs typeface="Georgia"/>
              </a:rPr>
              <a:t>Abolishing  </a:t>
            </a:r>
            <a:r>
              <a:rPr sz="1800" b="1" spc="-60" dirty="0">
                <a:latin typeface="Georgia"/>
                <a:cs typeface="Georgia"/>
              </a:rPr>
              <a:t>Operation  Eventi </a:t>
            </a:r>
            <a:r>
              <a:rPr sz="1800" b="1" spc="-15" dirty="0">
                <a:latin typeface="Georgia"/>
                <a:cs typeface="Georgia"/>
              </a:rPr>
              <a:t>che  </a:t>
            </a:r>
            <a:r>
              <a:rPr sz="1800" b="1" spc="-70" dirty="0">
                <a:latin typeface="Georgia"/>
                <a:cs typeface="Georgia"/>
              </a:rPr>
              <a:t>d</a:t>
            </a:r>
            <a:r>
              <a:rPr sz="1800" b="1" spc="-15" dirty="0">
                <a:latin typeface="Georgia"/>
                <a:cs typeface="Georgia"/>
              </a:rPr>
              <a:t>i</a:t>
            </a:r>
            <a:r>
              <a:rPr sz="1800" b="1" spc="-30" dirty="0">
                <a:latin typeface="Georgia"/>
                <a:cs typeface="Georgia"/>
              </a:rPr>
              <a:t>m</a:t>
            </a:r>
            <a:r>
              <a:rPr sz="1800" b="1" spc="-65" dirty="0">
                <a:latin typeface="Georgia"/>
                <a:cs typeface="Georgia"/>
              </a:rPr>
              <a:t>in</a:t>
            </a:r>
            <a:r>
              <a:rPr sz="1800" b="1" spc="-80" dirty="0">
                <a:latin typeface="Georgia"/>
                <a:cs typeface="Georgia"/>
              </a:rPr>
              <a:t>u</a:t>
            </a:r>
            <a:r>
              <a:rPr sz="1800" b="1" spc="-5" dirty="0">
                <a:latin typeface="Georgia"/>
                <a:cs typeface="Georgia"/>
              </a:rPr>
              <a:t>i</a:t>
            </a:r>
            <a:r>
              <a:rPr sz="1800" b="1" spc="-15" dirty="0">
                <a:latin typeface="Georgia"/>
                <a:cs typeface="Georgia"/>
              </a:rPr>
              <a:t>s</a:t>
            </a:r>
            <a:r>
              <a:rPr sz="1800" b="1" spc="-60" dirty="0">
                <a:latin typeface="Georgia"/>
                <a:cs typeface="Georgia"/>
              </a:rPr>
              <a:t>con</a:t>
            </a:r>
            <a:r>
              <a:rPr sz="1800" b="1" spc="-70" dirty="0">
                <a:latin typeface="Georgia"/>
                <a:cs typeface="Georgia"/>
              </a:rPr>
              <a:t>o  </a:t>
            </a:r>
            <a:r>
              <a:rPr sz="1800" b="1" spc="5" dirty="0">
                <a:latin typeface="Georgia"/>
                <a:cs typeface="Georgia"/>
              </a:rPr>
              <a:t>l’efficacia </a:t>
            </a:r>
            <a:r>
              <a:rPr sz="1800" b="1" spc="-35" dirty="0">
                <a:latin typeface="Georgia"/>
                <a:cs typeface="Georgia"/>
              </a:rPr>
              <a:t>di  </a:t>
            </a:r>
            <a:r>
              <a:rPr sz="1800" b="1" spc="-75" dirty="0">
                <a:latin typeface="Georgia"/>
                <a:cs typeface="Georgia"/>
              </a:rPr>
              <a:t>una     </a:t>
            </a:r>
            <a:r>
              <a:rPr sz="1800" b="1" spc="-30" dirty="0">
                <a:latin typeface="Georgia"/>
                <a:cs typeface="Georgia"/>
              </a:rPr>
              <a:t>conseguenza  </a:t>
            </a:r>
            <a:r>
              <a:rPr sz="1800" b="1" spc="-55" dirty="0">
                <a:latin typeface="Georgia"/>
                <a:cs typeface="Georgia"/>
              </a:rPr>
              <a:t>data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506723" y="2305811"/>
            <a:ext cx="987551" cy="116433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730116" y="2321814"/>
            <a:ext cx="710565" cy="887094"/>
          </a:xfrm>
          <a:custGeom>
            <a:avLst/>
            <a:gdLst/>
            <a:ahLst/>
            <a:cxnLst/>
            <a:rect l="l" t="t" r="r" b="b"/>
            <a:pathLst>
              <a:path w="710564" h="887094">
                <a:moveTo>
                  <a:pt x="45212" y="707136"/>
                </a:moveTo>
                <a:lnTo>
                  <a:pt x="0" y="886587"/>
                </a:lnTo>
                <a:lnTo>
                  <a:pt x="45714" y="868807"/>
                </a:lnTo>
                <a:lnTo>
                  <a:pt x="38481" y="868807"/>
                </a:lnTo>
                <a:lnTo>
                  <a:pt x="8636" y="845185"/>
                </a:lnTo>
                <a:lnTo>
                  <a:pt x="52482" y="790025"/>
                </a:lnTo>
                <a:lnTo>
                  <a:pt x="61341" y="728726"/>
                </a:lnTo>
                <a:lnTo>
                  <a:pt x="60928" y="721173"/>
                </a:lnTo>
                <a:lnTo>
                  <a:pt x="57753" y="714597"/>
                </a:lnTo>
                <a:lnTo>
                  <a:pt x="52339" y="709687"/>
                </a:lnTo>
                <a:lnTo>
                  <a:pt x="45212" y="707136"/>
                </a:lnTo>
                <a:close/>
              </a:path>
              <a:path w="710564" h="887094">
                <a:moveTo>
                  <a:pt x="52482" y="790025"/>
                </a:moveTo>
                <a:lnTo>
                  <a:pt x="8636" y="845185"/>
                </a:lnTo>
                <a:lnTo>
                  <a:pt x="38481" y="868807"/>
                </a:lnTo>
                <a:lnTo>
                  <a:pt x="45749" y="859663"/>
                </a:lnTo>
                <a:lnTo>
                  <a:pt x="42418" y="859663"/>
                </a:lnTo>
                <a:lnTo>
                  <a:pt x="16637" y="839215"/>
                </a:lnTo>
                <a:lnTo>
                  <a:pt x="47086" y="827362"/>
                </a:lnTo>
                <a:lnTo>
                  <a:pt x="52482" y="790025"/>
                </a:lnTo>
                <a:close/>
              </a:path>
              <a:path w="710564" h="887094">
                <a:moveTo>
                  <a:pt x="147447" y="789934"/>
                </a:moveTo>
                <a:lnTo>
                  <a:pt x="139954" y="791210"/>
                </a:lnTo>
                <a:lnTo>
                  <a:pt x="82331" y="813641"/>
                </a:lnTo>
                <a:lnTo>
                  <a:pt x="38481" y="868807"/>
                </a:lnTo>
                <a:lnTo>
                  <a:pt x="45714" y="868807"/>
                </a:lnTo>
                <a:lnTo>
                  <a:pt x="153797" y="826770"/>
                </a:lnTo>
                <a:lnTo>
                  <a:pt x="160162" y="822688"/>
                </a:lnTo>
                <a:lnTo>
                  <a:pt x="164337" y="816689"/>
                </a:lnTo>
                <a:lnTo>
                  <a:pt x="165941" y="809571"/>
                </a:lnTo>
                <a:lnTo>
                  <a:pt x="164592" y="802132"/>
                </a:lnTo>
                <a:lnTo>
                  <a:pt x="160528" y="795764"/>
                </a:lnTo>
                <a:lnTo>
                  <a:pt x="154559" y="791575"/>
                </a:lnTo>
                <a:lnTo>
                  <a:pt x="147447" y="789934"/>
                </a:lnTo>
                <a:close/>
              </a:path>
              <a:path w="710564" h="887094">
                <a:moveTo>
                  <a:pt x="47086" y="827362"/>
                </a:moveTo>
                <a:lnTo>
                  <a:pt x="16637" y="839215"/>
                </a:lnTo>
                <a:lnTo>
                  <a:pt x="42418" y="859663"/>
                </a:lnTo>
                <a:lnTo>
                  <a:pt x="47086" y="827362"/>
                </a:lnTo>
                <a:close/>
              </a:path>
              <a:path w="710564" h="887094">
                <a:moveTo>
                  <a:pt x="82331" y="813641"/>
                </a:moveTo>
                <a:lnTo>
                  <a:pt x="47086" y="827362"/>
                </a:lnTo>
                <a:lnTo>
                  <a:pt x="42418" y="859663"/>
                </a:lnTo>
                <a:lnTo>
                  <a:pt x="45749" y="859663"/>
                </a:lnTo>
                <a:lnTo>
                  <a:pt x="82331" y="813641"/>
                </a:lnTo>
                <a:close/>
              </a:path>
              <a:path w="710564" h="887094">
                <a:moveTo>
                  <a:pt x="680466" y="0"/>
                </a:moveTo>
                <a:lnTo>
                  <a:pt x="52482" y="790025"/>
                </a:lnTo>
                <a:lnTo>
                  <a:pt x="47086" y="827362"/>
                </a:lnTo>
                <a:lnTo>
                  <a:pt x="82331" y="813641"/>
                </a:lnTo>
                <a:lnTo>
                  <a:pt x="710311" y="23622"/>
                </a:lnTo>
                <a:lnTo>
                  <a:pt x="680466" y="0"/>
                </a:lnTo>
                <a:close/>
              </a:path>
            </a:pathLst>
          </a:custGeom>
          <a:solidFill>
            <a:srgbClr val="71A2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936235" y="2308860"/>
            <a:ext cx="844296" cy="116128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989321" y="2323464"/>
            <a:ext cx="568960" cy="885190"/>
          </a:xfrm>
          <a:custGeom>
            <a:avLst/>
            <a:gdLst/>
            <a:ahLst/>
            <a:cxnLst/>
            <a:rect l="l" t="t" r="r" b="b"/>
            <a:pathLst>
              <a:path w="568960" h="885189">
                <a:moveTo>
                  <a:pt x="432504" y="772993"/>
                </a:moveTo>
                <a:lnTo>
                  <a:pt x="425243" y="773811"/>
                </a:lnTo>
                <a:lnTo>
                  <a:pt x="418816" y="777295"/>
                </a:lnTo>
                <a:lnTo>
                  <a:pt x="414019" y="783209"/>
                </a:lnTo>
                <a:lnTo>
                  <a:pt x="411950" y="790449"/>
                </a:lnTo>
                <a:lnTo>
                  <a:pt x="412797" y="797702"/>
                </a:lnTo>
                <a:lnTo>
                  <a:pt x="416288" y="804122"/>
                </a:lnTo>
                <a:lnTo>
                  <a:pt x="422148" y="808863"/>
                </a:lnTo>
                <a:lnTo>
                  <a:pt x="568578" y="884936"/>
                </a:lnTo>
                <a:lnTo>
                  <a:pt x="567804" y="863092"/>
                </a:lnTo>
                <a:lnTo>
                  <a:pt x="532256" y="863092"/>
                </a:lnTo>
                <a:lnTo>
                  <a:pt x="494676" y="803587"/>
                </a:lnTo>
                <a:lnTo>
                  <a:pt x="439800" y="775081"/>
                </a:lnTo>
                <a:lnTo>
                  <a:pt x="432504" y="772993"/>
                </a:lnTo>
                <a:close/>
              </a:path>
              <a:path w="568960" h="885189">
                <a:moveTo>
                  <a:pt x="494676" y="803587"/>
                </a:moveTo>
                <a:lnTo>
                  <a:pt x="532256" y="863092"/>
                </a:lnTo>
                <a:lnTo>
                  <a:pt x="547176" y="853694"/>
                </a:lnTo>
                <a:lnTo>
                  <a:pt x="529336" y="853694"/>
                </a:lnTo>
                <a:lnTo>
                  <a:pt x="528174" y="820989"/>
                </a:lnTo>
                <a:lnTo>
                  <a:pt x="494676" y="803587"/>
                </a:lnTo>
                <a:close/>
              </a:path>
              <a:path w="568960" h="885189">
                <a:moveTo>
                  <a:pt x="543051" y="701675"/>
                </a:moveTo>
                <a:lnTo>
                  <a:pt x="535674" y="703447"/>
                </a:lnTo>
                <a:lnTo>
                  <a:pt x="529748" y="707755"/>
                </a:lnTo>
                <a:lnTo>
                  <a:pt x="525871" y="713944"/>
                </a:lnTo>
                <a:lnTo>
                  <a:pt x="524637" y="721360"/>
                </a:lnTo>
                <a:lnTo>
                  <a:pt x="526829" y="783115"/>
                </a:lnTo>
                <a:lnTo>
                  <a:pt x="564514" y="842772"/>
                </a:lnTo>
                <a:lnTo>
                  <a:pt x="532256" y="863092"/>
                </a:lnTo>
                <a:lnTo>
                  <a:pt x="567804" y="863092"/>
                </a:lnTo>
                <a:lnTo>
                  <a:pt x="562737" y="720089"/>
                </a:lnTo>
                <a:lnTo>
                  <a:pt x="560982" y="712712"/>
                </a:lnTo>
                <a:lnTo>
                  <a:pt x="556704" y="706786"/>
                </a:lnTo>
                <a:lnTo>
                  <a:pt x="550521" y="702909"/>
                </a:lnTo>
                <a:lnTo>
                  <a:pt x="543051" y="701675"/>
                </a:lnTo>
                <a:close/>
              </a:path>
              <a:path w="568960" h="885189">
                <a:moveTo>
                  <a:pt x="528174" y="820989"/>
                </a:moveTo>
                <a:lnTo>
                  <a:pt x="529336" y="853694"/>
                </a:lnTo>
                <a:lnTo>
                  <a:pt x="557149" y="836040"/>
                </a:lnTo>
                <a:lnTo>
                  <a:pt x="528174" y="820989"/>
                </a:lnTo>
                <a:close/>
              </a:path>
              <a:path w="568960" h="885189">
                <a:moveTo>
                  <a:pt x="526829" y="783115"/>
                </a:moveTo>
                <a:lnTo>
                  <a:pt x="528174" y="820989"/>
                </a:lnTo>
                <a:lnTo>
                  <a:pt x="557149" y="836040"/>
                </a:lnTo>
                <a:lnTo>
                  <a:pt x="529336" y="853694"/>
                </a:lnTo>
                <a:lnTo>
                  <a:pt x="547176" y="853694"/>
                </a:lnTo>
                <a:lnTo>
                  <a:pt x="564514" y="842772"/>
                </a:lnTo>
                <a:lnTo>
                  <a:pt x="526829" y="783115"/>
                </a:lnTo>
                <a:close/>
              </a:path>
              <a:path w="568960" h="885189">
                <a:moveTo>
                  <a:pt x="32130" y="0"/>
                </a:moveTo>
                <a:lnTo>
                  <a:pt x="0" y="20320"/>
                </a:lnTo>
                <a:lnTo>
                  <a:pt x="494676" y="803587"/>
                </a:lnTo>
                <a:lnTo>
                  <a:pt x="528174" y="820989"/>
                </a:lnTo>
                <a:lnTo>
                  <a:pt x="526829" y="783115"/>
                </a:lnTo>
                <a:lnTo>
                  <a:pt x="32130" y="0"/>
                </a:lnTo>
                <a:close/>
              </a:path>
            </a:pathLst>
          </a:custGeom>
          <a:solidFill>
            <a:srgbClr val="71A2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405000" y="1216025"/>
            <a:ext cx="1800225" cy="22352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444234" y="1556766"/>
            <a:ext cx="1181100" cy="173672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020306" y="3428872"/>
            <a:ext cx="1316863" cy="166217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315468"/>
            <a:ext cx="9144000" cy="8595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06652" y="1408175"/>
            <a:ext cx="1412748" cy="6202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313432" y="1408175"/>
            <a:ext cx="1335023" cy="6202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42488" y="1408175"/>
            <a:ext cx="603503" cy="62026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240023" y="1408175"/>
            <a:ext cx="2327148" cy="62026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061203" y="1408175"/>
            <a:ext cx="603503" cy="62026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158740" y="1408175"/>
            <a:ext cx="931163" cy="62026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583935" y="1408175"/>
            <a:ext cx="2113788" cy="62026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191756" y="1408175"/>
            <a:ext cx="605027" cy="62026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406652" y="1865376"/>
            <a:ext cx="819911" cy="62026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720595" y="1865376"/>
            <a:ext cx="598932" cy="62026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813560" y="1865376"/>
            <a:ext cx="2165604" cy="62026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473196" y="1865376"/>
            <a:ext cx="1386839" cy="62026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354067" y="1865376"/>
            <a:ext cx="601979" cy="62026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450079" y="1865376"/>
            <a:ext cx="2624328" cy="62026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568440" y="1865376"/>
            <a:ext cx="601979" cy="62026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351025" y="1714880"/>
            <a:ext cx="178307" cy="187451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1631442" y="1505788"/>
            <a:ext cx="581215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000" b="0" u="none" spc="345" dirty="0">
                <a:latin typeface="Trebuchet MS"/>
                <a:cs typeface="Trebuchet MS"/>
              </a:rPr>
              <a:t>MOs</a:t>
            </a:r>
            <a:r>
              <a:rPr sz="3000" b="0" u="none" spc="-190" dirty="0">
                <a:latin typeface="Trebuchet MS"/>
                <a:cs typeface="Trebuchet MS"/>
              </a:rPr>
              <a:t> </a:t>
            </a:r>
            <a:r>
              <a:rPr sz="3000" b="0" u="none" spc="114" dirty="0">
                <a:latin typeface="Trebuchet MS"/>
                <a:cs typeface="Trebuchet MS"/>
              </a:rPr>
              <a:t>sono</a:t>
            </a:r>
            <a:r>
              <a:rPr sz="3000" b="0" u="none" spc="-155" dirty="0">
                <a:latin typeface="Trebuchet MS"/>
                <a:cs typeface="Trebuchet MS"/>
              </a:rPr>
              <a:t> </a:t>
            </a:r>
            <a:r>
              <a:rPr sz="3000" b="0" u="none" spc="10" dirty="0">
                <a:latin typeface="Trebuchet MS"/>
                <a:cs typeface="Trebuchet MS"/>
              </a:rPr>
              <a:t>importanti</a:t>
            </a:r>
            <a:r>
              <a:rPr sz="3000" b="0" u="none" spc="-165" dirty="0">
                <a:latin typeface="Trebuchet MS"/>
                <a:cs typeface="Trebuchet MS"/>
              </a:rPr>
              <a:t> </a:t>
            </a:r>
            <a:r>
              <a:rPr sz="3000" b="0" u="none" spc="50" dirty="0">
                <a:latin typeface="Trebuchet MS"/>
                <a:cs typeface="Trebuchet MS"/>
              </a:rPr>
              <a:t>in</a:t>
            </a:r>
            <a:r>
              <a:rPr sz="3000" b="0" u="none" spc="-165" dirty="0">
                <a:latin typeface="Trebuchet MS"/>
                <a:cs typeface="Trebuchet MS"/>
              </a:rPr>
              <a:t> </a:t>
            </a:r>
            <a:r>
              <a:rPr sz="3000" b="0" u="none" spc="20" dirty="0">
                <a:latin typeface="Trebuchet MS"/>
                <a:cs typeface="Trebuchet MS"/>
              </a:rPr>
              <a:t>relazione  </a:t>
            </a:r>
            <a:r>
              <a:rPr sz="3000" b="0" u="none" spc="15" dirty="0">
                <a:latin typeface="Trebuchet MS"/>
                <a:cs typeface="Trebuchet MS"/>
              </a:rPr>
              <a:t>ai</a:t>
            </a:r>
            <a:r>
              <a:rPr sz="3000" b="0" u="none" spc="-180" dirty="0">
                <a:latin typeface="Trebuchet MS"/>
                <a:cs typeface="Trebuchet MS"/>
              </a:rPr>
              <a:t> </a:t>
            </a:r>
            <a:r>
              <a:rPr sz="3000" b="0" u="none" spc="50" dirty="0">
                <a:latin typeface="Trebuchet MS"/>
                <a:cs typeface="Trebuchet MS"/>
              </a:rPr>
              <a:t>3</a:t>
            </a:r>
            <a:r>
              <a:rPr sz="3000" b="0" u="none" spc="-160" dirty="0">
                <a:latin typeface="Trebuchet MS"/>
                <a:cs typeface="Trebuchet MS"/>
              </a:rPr>
              <a:t> </a:t>
            </a:r>
            <a:r>
              <a:rPr sz="3000" b="0" u="none" spc="10" dirty="0">
                <a:latin typeface="Trebuchet MS"/>
                <a:cs typeface="Trebuchet MS"/>
              </a:rPr>
              <a:t>termini</a:t>
            </a:r>
            <a:r>
              <a:rPr sz="3000" b="0" u="none" spc="-155" dirty="0">
                <a:latin typeface="Trebuchet MS"/>
                <a:cs typeface="Trebuchet MS"/>
              </a:rPr>
              <a:t> </a:t>
            </a:r>
            <a:r>
              <a:rPr sz="3000" b="0" u="none" spc="55" dirty="0">
                <a:latin typeface="Trebuchet MS"/>
                <a:cs typeface="Trebuchet MS"/>
              </a:rPr>
              <a:t>della</a:t>
            </a:r>
            <a:r>
              <a:rPr sz="3000" b="0" u="none" spc="-155" dirty="0">
                <a:latin typeface="Trebuchet MS"/>
                <a:cs typeface="Trebuchet MS"/>
              </a:rPr>
              <a:t> </a:t>
            </a:r>
            <a:r>
              <a:rPr sz="3000" b="0" u="none" spc="40" dirty="0">
                <a:latin typeface="Trebuchet MS"/>
                <a:cs typeface="Trebuchet MS"/>
              </a:rPr>
              <a:t>contingenza</a:t>
            </a:r>
            <a:endParaRPr sz="3000" dirty="0">
              <a:latin typeface="Trebuchet MS"/>
              <a:cs typeface="Trebuchet MS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628900" y="2895600"/>
            <a:ext cx="1257300" cy="1754505"/>
          </a:xfrm>
          <a:custGeom>
            <a:avLst/>
            <a:gdLst/>
            <a:ahLst/>
            <a:cxnLst/>
            <a:rect l="l" t="t" r="r" b="b"/>
            <a:pathLst>
              <a:path w="1257300" h="1754504">
                <a:moveTo>
                  <a:pt x="0" y="1754377"/>
                </a:moveTo>
                <a:lnTo>
                  <a:pt x="1257300" y="1754377"/>
                </a:lnTo>
                <a:lnTo>
                  <a:pt x="1257300" y="0"/>
                </a:lnTo>
                <a:lnTo>
                  <a:pt x="0" y="0"/>
                </a:lnTo>
                <a:lnTo>
                  <a:pt x="0" y="1754377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2733294" y="2836291"/>
            <a:ext cx="1047750" cy="1474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5"/>
              </a:spcBef>
            </a:pPr>
            <a:r>
              <a:rPr sz="3000" spc="-405" baseline="-16666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300" spc="-270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endParaRPr sz="130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800"/>
              </a:spcBef>
            </a:pPr>
            <a:r>
              <a:rPr sz="2000" spc="-235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000" spc="-18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2000" spc="-60" dirty="0">
                <a:solidFill>
                  <a:srgbClr val="FFFFFF"/>
                </a:solidFill>
                <a:latin typeface="Arial"/>
                <a:cs typeface="Arial"/>
              </a:rPr>
              <a:t>bin</a:t>
            </a:r>
            <a:r>
              <a:rPr sz="2000" spc="-8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000" spc="90" dirty="0">
                <a:solidFill>
                  <a:srgbClr val="FFFFFF"/>
                </a:solidFill>
                <a:latin typeface="Arial"/>
                <a:cs typeface="Arial"/>
              </a:rPr>
              <a:t>tt</a:t>
            </a:r>
            <a:r>
              <a:rPr sz="2000" spc="-40" dirty="0">
                <a:solidFill>
                  <a:srgbClr val="FFFFFF"/>
                </a:solidFill>
                <a:latin typeface="Arial"/>
                <a:cs typeface="Arial"/>
              </a:rPr>
              <a:t>o  </a:t>
            </a:r>
            <a:r>
              <a:rPr sz="2000" spc="-95" dirty="0">
                <a:solidFill>
                  <a:srgbClr val="FFFFFF"/>
                </a:solidFill>
                <a:latin typeface="Arial"/>
                <a:cs typeface="Arial"/>
              </a:rPr>
              <a:t>con </a:t>
            </a:r>
            <a:r>
              <a:rPr sz="2000" spc="-65" dirty="0">
                <a:solidFill>
                  <a:srgbClr val="FFFFFF"/>
                </a:solidFill>
                <a:latin typeface="Arial"/>
                <a:cs typeface="Arial"/>
              </a:rPr>
              <a:t>un  </a:t>
            </a:r>
            <a:r>
              <a:rPr sz="2000" spc="-35" dirty="0">
                <a:solidFill>
                  <a:srgbClr val="FFFFFF"/>
                </a:solidFill>
                <a:latin typeface="Arial"/>
                <a:cs typeface="Arial"/>
              </a:rPr>
              <a:t>punto</a:t>
            </a:r>
            <a:r>
              <a:rPr sz="2000" spc="-2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40" dirty="0">
                <a:solidFill>
                  <a:srgbClr val="FFFFFF"/>
                </a:solidFill>
                <a:latin typeface="Arial"/>
                <a:cs typeface="Arial"/>
              </a:rPr>
              <a:t>blu</a:t>
            </a:r>
            <a:endParaRPr sz="20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4114800" y="2895600"/>
            <a:ext cx="1028700" cy="2677795"/>
          </a:xfrm>
          <a:custGeom>
            <a:avLst/>
            <a:gdLst/>
            <a:ahLst/>
            <a:cxnLst/>
            <a:rect l="l" t="t" r="r" b="b"/>
            <a:pathLst>
              <a:path w="1028700" h="2677795">
                <a:moveTo>
                  <a:pt x="0" y="2677668"/>
                </a:moveTo>
                <a:lnTo>
                  <a:pt x="1028700" y="2677668"/>
                </a:lnTo>
                <a:lnTo>
                  <a:pt x="1028700" y="0"/>
                </a:lnTo>
                <a:lnTo>
                  <a:pt x="0" y="0"/>
                </a:lnTo>
                <a:lnTo>
                  <a:pt x="0" y="2677668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4197858" y="2912491"/>
            <a:ext cx="867410" cy="2312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 marR="45720" algn="ctr">
              <a:lnSpc>
                <a:spcPct val="100000"/>
              </a:lnSpc>
              <a:spcBef>
                <a:spcPts val="105"/>
              </a:spcBef>
            </a:pPr>
            <a:r>
              <a:rPr sz="2000" spc="-395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000" spc="-90" dirty="0">
                <a:solidFill>
                  <a:srgbClr val="FFFFFF"/>
                </a:solidFill>
                <a:latin typeface="Arial"/>
                <a:cs typeface="Arial"/>
              </a:rPr>
              <a:t>espon  </a:t>
            </a:r>
            <a:r>
              <a:rPr sz="2000" spc="-175" dirty="0">
                <a:solidFill>
                  <a:srgbClr val="FFFFFF"/>
                </a:solidFill>
                <a:latin typeface="Arial"/>
                <a:cs typeface="Arial"/>
              </a:rPr>
              <a:t>se</a:t>
            </a:r>
            <a:endParaRPr sz="2000">
              <a:latin typeface="Arial"/>
              <a:cs typeface="Arial"/>
            </a:endParaRPr>
          </a:p>
          <a:p>
            <a:pPr marL="12700" marR="5080" indent="-5080" algn="ctr">
              <a:lnSpc>
                <a:spcPct val="100000"/>
              </a:lnSpc>
              <a:spcBef>
                <a:spcPts val="1200"/>
              </a:spcBef>
            </a:pPr>
            <a:r>
              <a:rPr sz="2000" spc="-95" dirty="0">
                <a:solidFill>
                  <a:srgbClr val="FFFFFF"/>
                </a:solidFill>
                <a:latin typeface="Arial"/>
                <a:cs typeface="Arial"/>
              </a:rPr>
              <a:t>Girare </a:t>
            </a:r>
            <a:r>
              <a:rPr sz="2000" spc="10" dirty="0">
                <a:solidFill>
                  <a:srgbClr val="FFFFFF"/>
                </a:solidFill>
                <a:latin typeface="Arial"/>
                <a:cs typeface="Arial"/>
              </a:rPr>
              <a:t>il  </a:t>
            </a:r>
            <a:r>
              <a:rPr sz="2000" spc="-40" dirty="0">
                <a:solidFill>
                  <a:srgbClr val="FFFFFF"/>
                </a:solidFill>
                <a:latin typeface="Arial"/>
                <a:cs typeface="Arial"/>
              </a:rPr>
              <a:t>rubin</a:t>
            </a:r>
            <a:r>
              <a:rPr sz="2000" spc="-6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000" spc="9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000" spc="114" dirty="0">
                <a:solidFill>
                  <a:srgbClr val="FFFFFF"/>
                </a:solidFill>
                <a:latin typeface="Arial"/>
                <a:cs typeface="Arial"/>
              </a:rPr>
              <a:t>t  </a:t>
            </a:r>
            <a:r>
              <a:rPr sz="2000" spc="-60" dirty="0">
                <a:solidFill>
                  <a:srgbClr val="FFFFFF"/>
                </a:solidFill>
                <a:latin typeface="Arial"/>
                <a:cs typeface="Arial"/>
              </a:rPr>
              <a:t>o </a:t>
            </a:r>
            <a:r>
              <a:rPr sz="2000" spc="-95" dirty="0">
                <a:solidFill>
                  <a:srgbClr val="FFFFFF"/>
                </a:solidFill>
                <a:latin typeface="Arial"/>
                <a:cs typeface="Arial"/>
              </a:rPr>
              <a:t>con </a:t>
            </a:r>
            <a:r>
              <a:rPr sz="2000" spc="15" dirty="0">
                <a:solidFill>
                  <a:srgbClr val="FFFFFF"/>
                </a:solidFill>
                <a:latin typeface="Arial"/>
                <a:cs typeface="Arial"/>
              </a:rPr>
              <a:t>il  </a:t>
            </a:r>
            <a:r>
              <a:rPr sz="2000" spc="-35" dirty="0">
                <a:solidFill>
                  <a:srgbClr val="FFFFFF"/>
                </a:solidFill>
                <a:latin typeface="Arial"/>
                <a:cs typeface="Arial"/>
              </a:rPr>
              <a:t>punto  </a:t>
            </a:r>
            <a:r>
              <a:rPr sz="2000" spc="10" dirty="0">
                <a:solidFill>
                  <a:srgbClr val="FFFFFF"/>
                </a:solidFill>
                <a:latin typeface="Arial"/>
                <a:cs typeface="Arial"/>
              </a:rPr>
              <a:t>blu”</a:t>
            </a:r>
            <a:endParaRPr sz="20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257800" y="2895600"/>
            <a:ext cx="1257300" cy="1477645"/>
          </a:xfrm>
          <a:custGeom>
            <a:avLst/>
            <a:gdLst/>
            <a:ahLst/>
            <a:cxnLst/>
            <a:rect l="l" t="t" r="r" b="b"/>
            <a:pathLst>
              <a:path w="1257300" h="1477645">
                <a:moveTo>
                  <a:pt x="0" y="1477391"/>
                </a:moveTo>
                <a:lnTo>
                  <a:pt x="1257300" y="1477391"/>
                </a:lnTo>
                <a:lnTo>
                  <a:pt x="1257300" y="0"/>
                </a:lnTo>
                <a:lnTo>
                  <a:pt x="0" y="0"/>
                </a:lnTo>
                <a:lnTo>
                  <a:pt x="0" y="1477391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5418835" y="2836291"/>
            <a:ext cx="936625" cy="1474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3000" spc="-367" baseline="-16666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300" spc="-245" dirty="0">
                <a:solidFill>
                  <a:srgbClr val="FFFFFF"/>
                </a:solidFill>
                <a:latin typeface="Arial"/>
                <a:cs typeface="Arial"/>
              </a:rPr>
              <a:t>R+</a:t>
            </a:r>
            <a:endParaRPr sz="1300">
              <a:latin typeface="Arial"/>
              <a:cs typeface="Arial"/>
            </a:endParaRPr>
          </a:p>
          <a:p>
            <a:pPr marL="12700" marR="5080" indent="-635" algn="ctr">
              <a:lnSpc>
                <a:spcPct val="100000"/>
              </a:lnSpc>
              <a:spcBef>
                <a:spcPts val="1800"/>
              </a:spcBef>
            </a:pPr>
            <a:r>
              <a:rPr sz="2000" spc="-120" dirty="0">
                <a:solidFill>
                  <a:srgbClr val="FFFFFF"/>
                </a:solidFill>
                <a:latin typeface="Arial"/>
                <a:cs typeface="Arial"/>
              </a:rPr>
              <a:t>Acqua  </a:t>
            </a:r>
            <a:r>
              <a:rPr sz="2000" spc="-100" dirty="0">
                <a:solidFill>
                  <a:srgbClr val="FFFFFF"/>
                </a:solidFill>
                <a:latin typeface="Arial"/>
                <a:cs typeface="Arial"/>
              </a:rPr>
              <a:t>fresca </a:t>
            </a:r>
            <a:r>
              <a:rPr sz="2000" spc="-120" dirty="0">
                <a:solidFill>
                  <a:srgbClr val="FFFFFF"/>
                </a:solidFill>
                <a:latin typeface="Arial"/>
                <a:cs typeface="Arial"/>
              </a:rPr>
              <a:t>è  </a:t>
            </a:r>
            <a:r>
              <a:rPr sz="2000" spc="-2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2000" spc="-35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000" spc="-150" dirty="0">
                <a:solidFill>
                  <a:srgbClr val="FFFFFF"/>
                </a:solidFill>
                <a:latin typeface="Arial"/>
                <a:cs typeface="Arial"/>
              </a:rPr>
              <a:t>es</a:t>
            </a:r>
            <a:r>
              <a:rPr sz="2000" spc="-1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000" spc="-8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000" spc="9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000" spc="-12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0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714750" y="3314700"/>
            <a:ext cx="514350" cy="76200"/>
          </a:xfrm>
          <a:custGeom>
            <a:avLst/>
            <a:gdLst/>
            <a:ahLst/>
            <a:cxnLst/>
            <a:rect l="l" t="t" r="r" b="b"/>
            <a:pathLst>
              <a:path w="514350" h="76200">
                <a:moveTo>
                  <a:pt x="438150" y="0"/>
                </a:moveTo>
                <a:lnTo>
                  <a:pt x="438150" y="76200"/>
                </a:lnTo>
                <a:lnTo>
                  <a:pt x="501650" y="44450"/>
                </a:lnTo>
                <a:lnTo>
                  <a:pt x="450850" y="44450"/>
                </a:lnTo>
                <a:lnTo>
                  <a:pt x="450850" y="31750"/>
                </a:lnTo>
                <a:lnTo>
                  <a:pt x="501650" y="31750"/>
                </a:lnTo>
                <a:lnTo>
                  <a:pt x="438150" y="0"/>
                </a:lnTo>
                <a:close/>
              </a:path>
              <a:path w="514350" h="76200">
                <a:moveTo>
                  <a:pt x="438150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438150" y="44450"/>
                </a:lnTo>
                <a:lnTo>
                  <a:pt x="438150" y="31750"/>
                </a:lnTo>
                <a:close/>
              </a:path>
              <a:path w="514350" h="76200">
                <a:moveTo>
                  <a:pt x="501650" y="31750"/>
                </a:moveTo>
                <a:lnTo>
                  <a:pt x="450850" y="31750"/>
                </a:lnTo>
                <a:lnTo>
                  <a:pt x="450850" y="44450"/>
                </a:lnTo>
                <a:lnTo>
                  <a:pt x="501650" y="44450"/>
                </a:lnTo>
                <a:lnTo>
                  <a:pt x="514350" y="38100"/>
                </a:lnTo>
                <a:lnTo>
                  <a:pt x="501650" y="317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029200" y="3314700"/>
            <a:ext cx="457200" cy="76200"/>
          </a:xfrm>
          <a:custGeom>
            <a:avLst/>
            <a:gdLst/>
            <a:ahLst/>
            <a:cxnLst/>
            <a:rect l="l" t="t" r="r" b="b"/>
            <a:pathLst>
              <a:path w="457200" h="76200">
                <a:moveTo>
                  <a:pt x="381000" y="0"/>
                </a:moveTo>
                <a:lnTo>
                  <a:pt x="381000" y="76200"/>
                </a:lnTo>
                <a:lnTo>
                  <a:pt x="444500" y="44450"/>
                </a:lnTo>
                <a:lnTo>
                  <a:pt x="393700" y="44450"/>
                </a:lnTo>
                <a:lnTo>
                  <a:pt x="393700" y="31750"/>
                </a:lnTo>
                <a:lnTo>
                  <a:pt x="444500" y="31750"/>
                </a:lnTo>
                <a:lnTo>
                  <a:pt x="381000" y="0"/>
                </a:lnTo>
                <a:close/>
              </a:path>
              <a:path w="457200" h="76200">
                <a:moveTo>
                  <a:pt x="381000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381000" y="44450"/>
                </a:lnTo>
                <a:lnTo>
                  <a:pt x="381000" y="31750"/>
                </a:lnTo>
                <a:close/>
              </a:path>
              <a:path w="457200" h="76200">
                <a:moveTo>
                  <a:pt x="444500" y="31750"/>
                </a:moveTo>
                <a:lnTo>
                  <a:pt x="393700" y="31750"/>
                </a:lnTo>
                <a:lnTo>
                  <a:pt x="393700" y="44450"/>
                </a:lnTo>
                <a:lnTo>
                  <a:pt x="444500" y="44450"/>
                </a:lnTo>
                <a:lnTo>
                  <a:pt x="457200" y="38100"/>
                </a:lnTo>
                <a:lnTo>
                  <a:pt x="444500" y="317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380351" y="2780919"/>
            <a:ext cx="228600" cy="1219200"/>
          </a:xfrm>
          <a:custGeom>
            <a:avLst/>
            <a:gdLst/>
            <a:ahLst/>
            <a:cxnLst/>
            <a:rect l="l" t="t" r="r" b="b"/>
            <a:pathLst>
              <a:path w="228600" h="1219200">
                <a:moveTo>
                  <a:pt x="171450" y="228600"/>
                </a:moveTo>
                <a:lnTo>
                  <a:pt x="57150" y="228600"/>
                </a:lnTo>
                <a:lnTo>
                  <a:pt x="57150" y="1219199"/>
                </a:lnTo>
                <a:lnTo>
                  <a:pt x="171450" y="1219199"/>
                </a:lnTo>
                <a:lnTo>
                  <a:pt x="171450" y="228600"/>
                </a:lnTo>
                <a:close/>
              </a:path>
              <a:path w="228600" h="1219200">
                <a:moveTo>
                  <a:pt x="114300" y="0"/>
                </a:moveTo>
                <a:lnTo>
                  <a:pt x="0" y="228600"/>
                </a:lnTo>
                <a:lnTo>
                  <a:pt x="228600" y="228600"/>
                </a:lnTo>
                <a:lnTo>
                  <a:pt x="1143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380351" y="2780919"/>
            <a:ext cx="228600" cy="1219200"/>
          </a:xfrm>
          <a:custGeom>
            <a:avLst/>
            <a:gdLst/>
            <a:ahLst/>
            <a:cxnLst/>
            <a:rect l="l" t="t" r="r" b="b"/>
            <a:pathLst>
              <a:path w="228600" h="1219200">
                <a:moveTo>
                  <a:pt x="0" y="228600"/>
                </a:moveTo>
                <a:lnTo>
                  <a:pt x="114300" y="0"/>
                </a:lnTo>
                <a:lnTo>
                  <a:pt x="228600" y="228600"/>
                </a:lnTo>
                <a:lnTo>
                  <a:pt x="171450" y="228600"/>
                </a:lnTo>
                <a:lnTo>
                  <a:pt x="171450" y="1219199"/>
                </a:lnTo>
                <a:lnTo>
                  <a:pt x="57150" y="1219199"/>
                </a:lnTo>
                <a:lnTo>
                  <a:pt x="57150" y="228600"/>
                </a:lnTo>
                <a:lnTo>
                  <a:pt x="0" y="228600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6956297" y="4242942"/>
            <a:ext cx="1007110" cy="2160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-65" dirty="0">
                <a:solidFill>
                  <a:srgbClr val="FFFFFF"/>
                </a:solidFill>
                <a:latin typeface="Arial"/>
                <a:cs typeface="Arial"/>
              </a:rPr>
              <a:t>Girare </a:t>
            </a:r>
            <a:r>
              <a:rPr sz="1400" spc="10" dirty="0">
                <a:solidFill>
                  <a:srgbClr val="FFFFFF"/>
                </a:solidFill>
                <a:latin typeface="Arial"/>
                <a:cs typeface="Arial"/>
              </a:rPr>
              <a:t>il  </a:t>
            </a:r>
            <a:r>
              <a:rPr sz="1400" spc="-15" dirty="0">
                <a:solidFill>
                  <a:srgbClr val="FFFFFF"/>
                </a:solidFill>
                <a:latin typeface="Arial"/>
                <a:cs typeface="Arial"/>
              </a:rPr>
              <a:t>rubinetto</a:t>
            </a:r>
            <a:r>
              <a:rPr sz="1400" spc="-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75" dirty="0">
                <a:solidFill>
                  <a:srgbClr val="FFFFFF"/>
                </a:solidFill>
                <a:latin typeface="Arial"/>
                <a:cs typeface="Arial"/>
              </a:rPr>
              <a:t>con  </a:t>
            </a:r>
            <a:r>
              <a:rPr sz="1400" spc="10" dirty="0">
                <a:solidFill>
                  <a:srgbClr val="FFFFFF"/>
                </a:solidFill>
                <a:latin typeface="Arial"/>
                <a:cs typeface="Arial"/>
              </a:rPr>
              <a:t>il </a:t>
            </a:r>
            <a:r>
              <a:rPr sz="1400" spc="-30" dirty="0">
                <a:solidFill>
                  <a:srgbClr val="FFFFFF"/>
                </a:solidFill>
                <a:latin typeface="Arial"/>
                <a:cs typeface="Arial"/>
              </a:rPr>
              <a:t>punto blu  </a:t>
            </a:r>
            <a:r>
              <a:rPr sz="1400" spc="-65" dirty="0">
                <a:solidFill>
                  <a:srgbClr val="FFFFFF"/>
                </a:solidFill>
                <a:latin typeface="Arial"/>
                <a:cs typeface="Arial"/>
              </a:rPr>
              <a:t>avverrà </a:t>
            </a:r>
            <a:r>
              <a:rPr sz="1400" spc="-30" dirty="0">
                <a:solidFill>
                  <a:srgbClr val="FFFFFF"/>
                </a:solidFill>
                <a:latin typeface="Arial"/>
                <a:cs typeface="Arial"/>
              </a:rPr>
              <a:t>più  </a:t>
            </a:r>
            <a:r>
              <a:rPr sz="1400" spc="-110" dirty="0">
                <a:solidFill>
                  <a:srgbClr val="FFFFFF"/>
                </a:solidFill>
                <a:latin typeface="Arial"/>
                <a:cs typeface="Arial"/>
              </a:rPr>
              <a:t>spesso </a:t>
            </a:r>
            <a:r>
              <a:rPr sz="1400" spc="-15" dirty="0">
                <a:solidFill>
                  <a:srgbClr val="FFFFFF"/>
                </a:solidFill>
                <a:latin typeface="Arial"/>
                <a:cs typeface="Arial"/>
              </a:rPr>
              <a:t>in  </a:t>
            </a: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futuro  </a:t>
            </a:r>
            <a:r>
              <a:rPr sz="1400" spc="-60" dirty="0">
                <a:solidFill>
                  <a:srgbClr val="FFFFFF"/>
                </a:solidFill>
                <a:latin typeface="Arial"/>
                <a:cs typeface="Arial"/>
              </a:rPr>
              <a:t>quando </a:t>
            </a:r>
            <a:r>
              <a:rPr sz="1400" spc="-50" dirty="0">
                <a:solidFill>
                  <a:srgbClr val="FFFFFF"/>
                </a:solidFill>
                <a:latin typeface="Arial"/>
                <a:cs typeface="Arial"/>
              </a:rPr>
              <a:t>la  </a:t>
            </a:r>
            <a:r>
              <a:rPr sz="1400" spc="-70" dirty="0">
                <a:solidFill>
                  <a:srgbClr val="FFFFFF"/>
                </a:solidFill>
                <a:latin typeface="Arial"/>
                <a:cs typeface="Arial"/>
              </a:rPr>
              <a:t>prsona </a:t>
            </a:r>
            <a:r>
              <a:rPr sz="1400" spc="-80" dirty="0">
                <a:solidFill>
                  <a:srgbClr val="FFFFFF"/>
                </a:solidFill>
                <a:latin typeface="Arial"/>
                <a:cs typeface="Arial"/>
              </a:rPr>
              <a:t>ha </a:t>
            </a:r>
            <a:r>
              <a:rPr sz="1400" spc="10" dirty="0">
                <a:solidFill>
                  <a:srgbClr val="FFFFFF"/>
                </a:solidFill>
                <a:latin typeface="Arial"/>
                <a:cs typeface="Arial"/>
              </a:rPr>
              <a:t>il  </a:t>
            </a:r>
            <a:r>
              <a:rPr sz="1400" spc="-50" dirty="0">
                <a:solidFill>
                  <a:srgbClr val="FFFFFF"/>
                </a:solidFill>
                <a:latin typeface="Arial"/>
                <a:cs typeface="Arial"/>
              </a:rPr>
              <a:t>desiderio </a:t>
            </a:r>
            <a:r>
              <a:rPr sz="1400" spc="-25" dirty="0">
                <a:solidFill>
                  <a:srgbClr val="FFFFFF"/>
                </a:solidFill>
                <a:latin typeface="Arial"/>
                <a:cs typeface="Arial"/>
              </a:rPr>
              <a:t>di  </a:t>
            </a:r>
            <a:r>
              <a:rPr sz="1400" spc="-80" dirty="0">
                <a:solidFill>
                  <a:srgbClr val="FFFFFF"/>
                </a:solidFill>
                <a:latin typeface="Arial"/>
                <a:cs typeface="Arial"/>
              </a:rPr>
              <a:t>acqua.</a:t>
            </a:r>
            <a:endParaRPr sz="1400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314450" y="2895663"/>
            <a:ext cx="1257300" cy="862330"/>
          </a:xfrm>
          <a:custGeom>
            <a:avLst/>
            <a:gdLst/>
            <a:ahLst/>
            <a:cxnLst/>
            <a:rect l="l" t="t" r="r" b="b"/>
            <a:pathLst>
              <a:path w="1257300" h="862329">
                <a:moveTo>
                  <a:pt x="0" y="862012"/>
                </a:moveTo>
                <a:lnTo>
                  <a:pt x="1257300" y="862012"/>
                </a:lnTo>
                <a:lnTo>
                  <a:pt x="1257300" y="0"/>
                </a:lnTo>
                <a:lnTo>
                  <a:pt x="0" y="0"/>
                </a:lnTo>
                <a:lnTo>
                  <a:pt x="0" y="862012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1704848" y="2760700"/>
            <a:ext cx="476884" cy="93980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00"/>
              </a:spcBef>
            </a:pPr>
            <a:r>
              <a:rPr sz="2000" spc="-330" dirty="0">
                <a:solidFill>
                  <a:srgbClr val="FFFFFF"/>
                </a:solidFill>
                <a:latin typeface="Arial"/>
                <a:cs typeface="Arial"/>
              </a:rPr>
              <a:t>EO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200"/>
              </a:spcBef>
            </a:pPr>
            <a:r>
              <a:rPr sz="2000" spc="-29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000" spc="-26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000" spc="9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000" spc="-12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00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859533" y="4193159"/>
            <a:ext cx="993140" cy="833755"/>
          </a:xfrm>
          <a:custGeom>
            <a:avLst/>
            <a:gdLst/>
            <a:ahLst/>
            <a:cxnLst/>
            <a:rect l="l" t="t" r="r" b="b"/>
            <a:pathLst>
              <a:path w="993139" h="833754">
                <a:moveTo>
                  <a:pt x="808222" y="424307"/>
                </a:moveTo>
                <a:lnTo>
                  <a:pt x="201676" y="424307"/>
                </a:lnTo>
                <a:lnTo>
                  <a:pt x="798830" y="833501"/>
                </a:lnTo>
                <a:lnTo>
                  <a:pt x="992632" y="550672"/>
                </a:lnTo>
                <a:lnTo>
                  <a:pt x="808222" y="424307"/>
                </a:lnTo>
                <a:close/>
              </a:path>
              <a:path w="993139" h="833754">
                <a:moveTo>
                  <a:pt x="492379" y="0"/>
                </a:moveTo>
                <a:lnTo>
                  <a:pt x="0" y="78359"/>
                </a:lnTo>
                <a:lnTo>
                  <a:pt x="104775" y="565785"/>
                </a:lnTo>
                <a:lnTo>
                  <a:pt x="201676" y="424307"/>
                </a:lnTo>
                <a:lnTo>
                  <a:pt x="808222" y="424307"/>
                </a:lnTo>
                <a:lnTo>
                  <a:pt x="395478" y="141478"/>
                </a:lnTo>
                <a:lnTo>
                  <a:pt x="492379" y="0"/>
                </a:lnTo>
                <a:close/>
              </a:path>
            </a:pathLst>
          </a:custGeom>
          <a:solidFill>
            <a:srgbClr val="3366FF">
              <a:alpha val="4313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859533" y="4193159"/>
            <a:ext cx="993140" cy="833755"/>
          </a:xfrm>
          <a:custGeom>
            <a:avLst/>
            <a:gdLst/>
            <a:ahLst/>
            <a:cxnLst/>
            <a:rect l="l" t="t" r="r" b="b"/>
            <a:pathLst>
              <a:path w="993139" h="833754">
                <a:moveTo>
                  <a:pt x="0" y="78359"/>
                </a:moveTo>
                <a:lnTo>
                  <a:pt x="492379" y="0"/>
                </a:lnTo>
                <a:lnTo>
                  <a:pt x="395478" y="141478"/>
                </a:lnTo>
                <a:lnTo>
                  <a:pt x="992632" y="550672"/>
                </a:lnTo>
                <a:lnTo>
                  <a:pt x="798830" y="833501"/>
                </a:lnTo>
                <a:lnTo>
                  <a:pt x="201676" y="424307"/>
                </a:lnTo>
                <a:lnTo>
                  <a:pt x="104775" y="565785"/>
                </a:lnTo>
                <a:lnTo>
                  <a:pt x="0" y="78359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514600" y="3314700"/>
            <a:ext cx="228600" cy="7620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941954" y="3416553"/>
            <a:ext cx="5090160" cy="0"/>
          </a:xfrm>
          <a:custGeom>
            <a:avLst/>
            <a:gdLst/>
            <a:ahLst/>
            <a:cxnLst/>
            <a:rect l="l" t="t" r="r" b="b"/>
            <a:pathLst>
              <a:path w="5090159">
                <a:moveTo>
                  <a:pt x="0" y="0"/>
                </a:moveTo>
                <a:lnTo>
                  <a:pt x="5090160" y="0"/>
                </a:lnTo>
              </a:path>
            </a:pathLst>
          </a:custGeom>
          <a:ln w="1828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15441" y="1521967"/>
            <a:ext cx="7569200" cy="2677795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12700" marR="815975">
              <a:lnSpc>
                <a:spcPts val="2880"/>
              </a:lnSpc>
              <a:spcBef>
                <a:spcPts val="795"/>
              </a:spcBef>
            </a:pPr>
            <a:r>
              <a:rPr sz="3000" spc="30" dirty="0">
                <a:solidFill>
                  <a:srgbClr val="FFFFFF"/>
                </a:solidFill>
                <a:latin typeface="Trebuchet MS"/>
                <a:cs typeface="Trebuchet MS"/>
              </a:rPr>
              <a:t>La</a:t>
            </a:r>
            <a:r>
              <a:rPr sz="3000" spc="-1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90" dirty="0">
                <a:solidFill>
                  <a:srgbClr val="FFFFFF"/>
                </a:solidFill>
                <a:latin typeface="Trebuchet MS"/>
                <a:cs typeface="Trebuchet MS"/>
              </a:rPr>
              <a:t>più</a:t>
            </a:r>
            <a:r>
              <a:rPr sz="30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30" dirty="0">
                <a:solidFill>
                  <a:srgbClr val="FFFFFF"/>
                </a:solidFill>
                <a:latin typeface="Trebuchet MS"/>
                <a:cs typeface="Trebuchet MS"/>
              </a:rPr>
              <a:t>completa</a:t>
            </a:r>
            <a:r>
              <a:rPr sz="30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35" dirty="0">
                <a:solidFill>
                  <a:srgbClr val="FFFFFF"/>
                </a:solidFill>
                <a:latin typeface="Trebuchet MS"/>
                <a:cs typeface="Trebuchet MS"/>
              </a:rPr>
              <a:t>definizione</a:t>
            </a:r>
            <a:r>
              <a:rPr sz="30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110" dirty="0">
                <a:solidFill>
                  <a:srgbClr val="FFFFFF"/>
                </a:solidFill>
                <a:latin typeface="Trebuchet MS"/>
                <a:cs typeface="Trebuchet MS"/>
              </a:rPr>
              <a:t>di</a:t>
            </a:r>
            <a:r>
              <a:rPr sz="3000" spc="-1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440" dirty="0">
                <a:solidFill>
                  <a:srgbClr val="FFFFFF"/>
                </a:solidFill>
                <a:latin typeface="Trebuchet MS"/>
                <a:cs typeface="Trebuchet MS"/>
              </a:rPr>
              <a:t>MO</a:t>
            </a:r>
            <a:r>
              <a:rPr sz="30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80" dirty="0">
                <a:solidFill>
                  <a:srgbClr val="FFFFFF"/>
                </a:solidFill>
                <a:latin typeface="Trebuchet MS"/>
                <a:cs typeface="Trebuchet MS"/>
              </a:rPr>
              <a:t>è</a:t>
            </a:r>
            <a:r>
              <a:rPr sz="3000" spc="-1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dirty="0">
                <a:solidFill>
                  <a:srgbClr val="FFFFFF"/>
                </a:solidFill>
                <a:latin typeface="Trebuchet MS"/>
                <a:cs typeface="Trebuchet MS"/>
              </a:rPr>
              <a:t>la  </a:t>
            </a:r>
            <a:r>
              <a:rPr sz="3000" spc="40" dirty="0">
                <a:solidFill>
                  <a:srgbClr val="FFFFFF"/>
                </a:solidFill>
                <a:latin typeface="Trebuchet MS"/>
                <a:cs typeface="Trebuchet MS"/>
              </a:rPr>
              <a:t>seguente:</a:t>
            </a:r>
            <a:endParaRPr sz="3000">
              <a:latin typeface="Trebuchet MS"/>
              <a:cs typeface="Trebuchet MS"/>
            </a:endParaRPr>
          </a:p>
          <a:p>
            <a:pPr marL="12700" marR="5080" algn="just">
              <a:lnSpc>
                <a:spcPct val="80000"/>
              </a:lnSpc>
              <a:spcBef>
                <a:spcPts val="2905"/>
              </a:spcBef>
            </a:pPr>
            <a:r>
              <a:rPr sz="3000" i="1" spc="20" dirty="0">
                <a:solidFill>
                  <a:srgbClr val="FFFFFF"/>
                </a:solidFill>
                <a:latin typeface="Georgia"/>
                <a:cs typeface="Georgia"/>
              </a:rPr>
              <a:t>Ogni </a:t>
            </a:r>
            <a:r>
              <a:rPr sz="3000" i="1" dirty="0">
                <a:solidFill>
                  <a:srgbClr val="FFFFFF"/>
                </a:solidFill>
                <a:latin typeface="Georgia"/>
                <a:cs typeface="Georgia"/>
              </a:rPr>
              <a:t>operazione, </a:t>
            </a:r>
            <a:r>
              <a:rPr sz="3000" i="1" spc="-10" dirty="0">
                <a:solidFill>
                  <a:srgbClr val="FFFFFF"/>
                </a:solidFill>
                <a:latin typeface="Georgia"/>
                <a:cs typeface="Georgia"/>
              </a:rPr>
              <a:t>evento </a:t>
            </a:r>
            <a:r>
              <a:rPr sz="3000" i="1" spc="75" dirty="0">
                <a:solidFill>
                  <a:srgbClr val="FFFFFF"/>
                </a:solidFill>
                <a:latin typeface="Georgia"/>
                <a:cs typeface="Georgia"/>
              </a:rPr>
              <a:t>o </a:t>
            </a:r>
            <a:r>
              <a:rPr sz="3000" i="1" spc="20" dirty="0">
                <a:solidFill>
                  <a:srgbClr val="FFFFFF"/>
                </a:solidFill>
                <a:latin typeface="Georgia"/>
                <a:cs typeface="Georgia"/>
              </a:rPr>
              <a:t>Condizione  </a:t>
            </a:r>
            <a:r>
              <a:rPr sz="3000" i="1" spc="-30" dirty="0">
                <a:solidFill>
                  <a:srgbClr val="FFFFFF"/>
                </a:solidFill>
                <a:latin typeface="Georgia"/>
                <a:cs typeface="Georgia"/>
              </a:rPr>
              <a:t>stimolo </a:t>
            </a:r>
            <a:r>
              <a:rPr sz="3000" i="1" spc="114" dirty="0">
                <a:solidFill>
                  <a:srgbClr val="FFFFFF"/>
                </a:solidFill>
                <a:latin typeface="Georgia"/>
                <a:cs typeface="Georgia"/>
              </a:rPr>
              <a:t>che </a:t>
            </a:r>
            <a:r>
              <a:rPr sz="3000" b="1" i="1" spc="40" dirty="0">
                <a:solidFill>
                  <a:srgbClr val="FFFFFF"/>
                </a:solidFill>
                <a:latin typeface="Arial"/>
                <a:cs typeface="Arial"/>
              </a:rPr>
              <a:t>altera </a:t>
            </a:r>
            <a:r>
              <a:rPr sz="3000" b="1" i="1" spc="160" dirty="0">
                <a:solidFill>
                  <a:srgbClr val="FFFFFF"/>
                </a:solidFill>
                <a:latin typeface="Arial"/>
                <a:cs typeface="Arial"/>
              </a:rPr>
              <a:t>il </a:t>
            </a:r>
            <a:r>
              <a:rPr sz="3000" b="1" i="1" spc="5" dirty="0">
                <a:solidFill>
                  <a:srgbClr val="FFFFFF"/>
                </a:solidFill>
                <a:latin typeface="Arial"/>
                <a:cs typeface="Arial"/>
              </a:rPr>
              <a:t>valore </a:t>
            </a:r>
            <a:r>
              <a:rPr sz="3000" b="1" i="1" spc="35" dirty="0">
                <a:solidFill>
                  <a:srgbClr val="FFFFFF"/>
                </a:solidFill>
                <a:latin typeface="Arial"/>
                <a:cs typeface="Arial"/>
              </a:rPr>
              <a:t>rinforzant</a:t>
            </a:r>
            <a:r>
              <a:rPr sz="3000" i="1" spc="35" dirty="0">
                <a:solidFill>
                  <a:srgbClr val="FFFFFF"/>
                </a:solidFill>
                <a:latin typeface="Georgia"/>
                <a:cs typeface="Georgia"/>
              </a:rPr>
              <a:t>e </a:t>
            </a:r>
            <a:r>
              <a:rPr sz="3000" i="1" spc="15" dirty="0">
                <a:solidFill>
                  <a:srgbClr val="FFFFFF"/>
                </a:solidFill>
                <a:latin typeface="Georgia"/>
                <a:cs typeface="Georgia"/>
              </a:rPr>
              <a:t>di  </a:t>
            </a:r>
            <a:r>
              <a:rPr sz="3000" i="1" spc="35" dirty="0">
                <a:solidFill>
                  <a:srgbClr val="FFFFFF"/>
                </a:solidFill>
                <a:latin typeface="Georgia"/>
                <a:cs typeface="Georgia"/>
              </a:rPr>
              <a:t>qualche </a:t>
            </a:r>
            <a:r>
              <a:rPr sz="3000" i="1" spc="-30" dirty="0">
                <a:solidFill>
                  <a:srgbClr val="FFFFFF"/>
                </a:solidFill>
                <a:latin typeface="Georgia"/>
                <a:cs typeface="Georgia"/>
              </a:rPr>
              <a:t>stimolo, </a:t>
            </a:r>
            <a:r>
              <a:rPr sz="3000" i="1" spc="30" dirty="0">
                <a:solidFill>
                  <a:srgbClr val="FFFFFF"/>
                </a:solidFill>
                <a:latin typeface="Georgia"/>
                <a:cs typeface="Georgia"/>
              </a:rPr>
              <a:t>oggetto </a:t>
            </a:r>
            <a:r>
              <a:rPr sz="3000" i="1" spc="75" dirty="0">
                <a:solidFill>
                  <a:srgbClr val="FFFFFF"/>
                </a:solidFill>
                <a:latin typeface="Georgia"/>
                <a:cs typeface="Georgia"/>
              </a:rPr>
              <a:t>o </a:t>
            </a:r>
            <a:r>
              <a:rPr sz="3000" i="1" spc="-10" dirty="0">
                <a:solidFill>
                  <a:srgbClr val="FFFFFF"/>
                </a:solidFill>
                <a:latin typeface="Georgia"/>
                <a:cs typeface="Georgia"/>
              </a:rPr>
              <a:t>evento </a:t>
            </a:r>
            <a:r>
              <a:rPr sz="3000" i="1" spc="240" dirty="0">
                <a:solidFill>
                  <a:srgbClr val="FFFFFF"/>
                </a:solidFill>
                <a:latin typeface="Georgia"/>
                <a:cs typeface="Georgia"/>
              </a:rPr>
              <a:t>e </a:t>
            </a:r>
            <a:r>
              <a:rPr sz="3000" i="1" spc="-45" dirty="0">
                <a:solidFill>
                  <a:srgbClr val="FFFFFF"/>
                </a:solidFill>
                <a:latin typeface="Georgia"/>
                <a:cs typeface="Georgia"/>
              </a:rPr>
              <a:t>inoltre  </a:t>
            </a:r>
            <a:r>
              <a:rPr sz="3000" b="1" i="1" u="heavy" spc="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altera </a:t>
            </a:r>
            <a:r>
              <a:rPr sz="3000" b="1" i="1" u="heavy" spc="1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la </a:t>
            </a:r>
            <a:r>
              <a:rPr sz="3000" b="1" i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frequenza </a:t>
            </a:r>
            <a:r>
              <a:rPr sz="3000" i="1" spc="75" dirty="0">
                <a:solidFill>
                  <a:srgbClr val="FFFFFF"/>
                </a:solidFill>
                <a:latin typeface="Georgia"/>
                <a:cs typeface="Georgia"/>
              </a:rPr>
              <a:t>o </a:t>
            </a:r>
            <a:r>
              <a:rPr sz="3000" i="1" spc="35" dirty="0">
                <a:solidFill>
                  <a:srgbClr val="FFFFFF"/>
                </a:solidFill>
                <a:latin typeface="Georgia"/>
                <a:cs typeface="Georgia"/>
              </a:rPr>
              <a:t>qualche</a:t>
            </a:r>
            <a:r>
              <a:rPr sz="3000" i="1" spc="48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3000" i="1" spc="10" dirty="0">
                <a:solidFill>
                  <a:srgbClr val="FFFFFF"/>
                </a:solidFill>
                <a:latin typeface="Georgia"/>
                <a:cs typeface="Georgia"/>
              </a:rPr>
              <a:t>dimensione</a:t>
            </a:r>
            <a:endParaRPr sz="3000">
              <a:latin typeface="Georgia"/>
              <a:cs typeface="Georg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97271" y="4082922"/>
            <a:ext cx="3324860" cy="84836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 marR="5080" indent="287655">
              <a:lnSpc>
                <a:spcPct val="80000"/>
              </a:lnSpc>
              <a:spcBef>
                <a:spcPts val="820"/>
              </a:spcBef>
              <a:tabLst>
                <a:tab pos="685800" algn="l"/>
                <a:tab pos="1606550" algn="l"/>
                <a:tab pos="1649095" algn="l"/>
                <a:tab pos="2096135" algn="l"/>
              </a:tabLst>
            </a:pPr>
            <a:r>
              <a:rPr sz="3000" i="1" spc="240" dirty="0">
                <a:solidFill>
                  <a:srgbClr val="FFFFFF"/>
                </a:solidFill>
                <a:latin typeface="Georgia"/>
                <a:cs typeface="Georgia"/>
              </a:rPr>
              <a:t>è	</a:t>
            </a:r>
            <a:r>
              <a:rPr sz="3000" i="1" spc="-100" dirty="0">
                <a:solidFill>
                  <a:srgbClr val="FFFFFF"/>
                </a:solidFill>
                <a:latin typeface="Georgia"/>
                <a:cs typeface="Georgia"/>
              </a:rPr>
              <a:t>stato		rinforzato  </a:t>
            </a:r>
            <a:r>
              <a:rPr sz="3000" i="1" spc="80" dirty="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sz="3000" i="1" spc="60" dirty="0">
                <a:solidFill>
                  <a:srgbClr val="FFFFFF"/>
                </a:solidFill>
                <a:latin typeface="Georgia"/>
                <a:cs typeface="Georgia"/>
              </a:rPr>
              <a:t>g</a:t>
            </a:r>
            <a:r>
              <a:rPr sz="3000" i="1" dirty="0">
                <a:solidFill>
                  <a:srgbClr val="FFFFFF"/>
                </a:solidFill>
                <a:latin typeface="Georgia"/>
                <a:cs typeface="Georgia"/>
              </a:rPr>
              <a:t>get</a:t>
            </a:r>
            <a:r>
              <a:rPr sz="3000" i="1" spc="-15" dirty="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sz="3000" i="1" spc="75" dirty="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sz="3000" i="1" dirty="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sz="3000" i="1" spc="75" dirty="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sz="3000" i="1" dirty="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sz="3000" i="1" spc="105" dirty="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sz="3000" i="1" spc="-190" dirty="0">
                <a:solidFill>
                  <a:srgbClr val="FFFFFF"/>
                </a:solidFill>
                <a:latin typeface="Georgia"/>
                <a:cs typeface="Georgia"/>
              </a:rPr>
              <a:t>v</a:t>
            </a:r>
            <a:r>
              <a:rPr sz="3000" i="1" spc="225" dirty="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sz="3000" i="1" spc="-65" dirty="0">
                <a:solidFill>
                  <a:srgbClr val="FFFFFF"/>
                </a:solidFill>
                <a:latin typeface="Georgia"/>
                <a:cs typeface="Georgia"/>
              </a:rPr>
              <a:t>nt</a:t>
            </a:r>
            <a:r>
              <a:rPr sz="3000" i="1" spc="-170" dirty="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sz="3000" i="1" spc="30" dirty="0">
                <a:solidFill>
                  <a:srgbClr val="FFFFFF"/>
                </a:solidFill>
                <a:latin typeface="Georgia"/>
                <a:cs typeface="Georgia"/>
              </a:rPr>
              <a:t>.</a:t>
            </a:r>
            <a:endParaRPr sz="3000">
              <a:latin typeface="Georgia"/>
              <a:cs typeface="Georg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15441" y="4082922"/>
            <a:ext cx="4246245" cy="121475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820"/>
              </a:spcBef>
              <a:tabLst>
                <a:tab pos="734695" algn="l"/>
                <a:tab pos="1148080" algn="l"/>
                <a:tab pos="2445385" algn="l"/>
                <a:tab pos="3623310" algn="l"/>
              </a:tabLst>
            </a:pPr>
            <a:r>
              <a:rPr sz="3000" i="1" spc="100" dirty="0">
                <a:solidFill>
                  <a:srgbClr val="FFFFFF"/>
                </a:solidFill>
                <a:latin typeface="Georgia"/>
                <a:cs typeface="Georgia"/>
              </a:rPr>
              <a:t>del	</a:t>
            </a:r>
            <a:r>
              <a:rPr sz="3000" i="1" spc="10" dirty="0">
                <a:solidFill>
                  <a:srgbClr val="FFFFFF"/>
                </a:solidFill>
                <a:latin typeface="Georgia"/>
                <a:cs typeface="Georgia"/>
              </a:rPr>
              <a:t>compo</a:t>
            </a:r>
            <a:r>
              <a:rPr sz="3000" i="1" spc="80" dirty="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sz="3000" i="1" spc="-45" dirty="0">
                <a:solidFill>
                  <a:srgbClr val="FFFFFF"/>
                </a:solidFill>
                <a:latin typeface="Georgia"/>
                <a:cs typeface="Georgia"/>
              </a:rPr>
              <a:t>tame</a:t>
            </a:r>
            <a:r>
              <a:rPr sz="3000" i="1" spc="-70" dirty="0">
                <a:solidFill>
                  <a:srgbClr val="FFFFFF"/>
                </a:solidFill>
                <a:latin typeface="Georgia"/>
                <a:cs typeface="Georgia"/>
              </a:rPr>
              <a:t>nto</a:t>
            </a:r>
            <a:r>
              <a:rPr sz="3000" i="1" dirty="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sz="3000" i="1" spc="120" dirty="0">
                <a:solidFill>
                  <a:srgbClr val="FFFFFF"/>
                </a:solidFill>
                <a:latin typeface="Georgia"/>
                <a:cs typeface="Georgia"/>
              </a:rPr>
              <a:t>c</a:t>
            </a:r>
            <a:r>
              <a:rPr sz="3000" i="1" spc="85" dirty="0">
                <a:solidFill>
                  <a:srgbClr val="FFFFFF"/>
                </a:solidFill>
                <a:latin typeface="Georgia"/>
                <a:cs typeface="Georgia"/>
              </a:rPr>
              <a:t>he </a:t>
            </a:r>
            <a:r>
              <a:rPr sz="3000" i="1" spc="4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3000" i="1" dirty="0">
                <a:solidFill>
                  <a:srgbClr val="FFFFFF"/>
                </a:solidFill>
                <a:latin typeface="Georgia"/>
                <a:cs typeface="Georgia"/>
              </a:rPr>
              <a:t>dallo	</a:t>
            </a:r>
            <a:r>
              <a:rPr sz="3000" i="1" spc="15" dirty="0">
                <a:solidFill>
                  <a:srgbClr val="FFFFFF"/>
                </a:solidFill>
                <a:latin typeface="Georgia"/>
                <a:cs typeface="Georgia"/>
              </a:rPr>
              <a:t>stesso	</a:t>
            </a:r>
            <a:r>
              <a:rPr sz="3000" i="1" spc="-35" dirty="0">
                <a:solidFill>
                  <a:srgbClr val="FFFFFF"/>
                </a:solidFill>
                <a:latin typeface="Georgia"/>
                <a:cs typeface="Georgia"/>
              </a:rPr>
              <a:t>stimolo,  </a:t>
            </a:r>
            <a:r>
              <a:rPr sz="3000" spc="60" dirty="0">
                <a:solidFill>
                  <a:srgbClr val="FFFFFF"/>
                </a:solidFill>
                <a:latin typeface="Trebuchet MS"/>
                <a:cs typeface="Trebuchet MS"/>
              </a:rPr>
              <a:t>(Michael,</a:t>
            </a:r>
            <a:r>
              <a:rPr sz="3000" spc="-4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40" dirty="0">
                <a:solidFill>
                  <a:srgbClr val="FFFFFF"/>
                </a:solidFill>
                <a:latin typeface="Trebuchet MS"/>
                <a:cs typeface="Trebuchet MS"/>
              </a:rPr>
              <a:t>1988)</a:t>
            </a:r>
            <a:endParaRPr sz="30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62355" y="484631"/>
            <a:ext cx="8074152" cy="8549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74370" y="1503425"/>
            <a:ext cx="8117840" cy="467423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304800" marR="464184" indent="-292100">
              <a:lnSpc>
                <a:spcPct val="80000"/>
              </a:lnSpc>
              <a:spcBef>
                <a:spcPts val="695"/>
              </a:spcBef>
              <a:buClr>
                <a:srgbClr val="71A276"/>
              </a:buClr>
              <a:buSzPct val="70000"/>
              <a:buFont typeface="Arial"/>
              <a:buChar char=""/>
              <a:tabLst>
                <a:tab pos="305435" algn="l"/>
              </a:tabLst>
            </a:pPr>
            <a:r>
              <a:rPr sz="2500" spc="40" dirty="0">
                <a:solidFill>
                  <a:srgbClr val="FFFFFF"/>
                </a:solidFill>
                <a:latin typeface="Georgia"/>
                <a:cs typeface="Georgia"/>
              </a:rPr>
              <a:t>E’ </a:t>
            </a:r>
            <a:r>
              <a:rPr sz="2500" spc="35" dirty="0">
                <a:solidFill>
                  <a:srgbClr val="FFFFFF"/>
                </a:solidFill>
                <a:latin typeface="Georgia"/>
                <a:cs typeface="Georgia"/>
              </a:rPr>
              <a:t>la </a:t>
            </a:r>
            <a:r>
              <a:rPr sz="2500" spc="60" dirty="0">
                <a:solidFill>
                  <a:srgbClr val="FFFFFF"/>
                </a:solidFill>
                <a:latin typeface="Georgia"/>
                <a:cs typeface="Georgia"/>
              </a:rPr>
              <a:t>porzione di </a:t>
            </a:r>
            <a:r>
              <a:rPr sz="2500" spc="-40" dirty="0">
                <a:solidFill>
                  <a:srgbClr val="FFFFFF"/>
                </a:solidFill>
                <a:latin typeface="Georgia"/>
                <a:cs typeface="Georgia"/>
              </a:rPr>
              <a:t>un </a:t>
            </a:r>
            <a:r>
              <a:rPr sz="2500" spc="40" dirty="0">
                <a:solidFill>
                  <a:srgbClr val="FFFFFF"/>
                </a:solidFill>
                <a:latin typeface="Georgia"/>
                <a:cs typeface="Georgia"/>
              </a:rPr>
              <a:t>organismo </a:t>
            </a:r>
            <a:r>
              <a:rPr sz="2500" spc="120" dirty="0">
                <a:solidFill>
                  <a:srgbClr val="FFFFFF"/>
                </a:solidFill>
                <a:latin typeface="Georgia"/>
                <a:cs typeface="Georgia"/>
              </a:rPr>
              <a:t>che </a:t>
            </a:r>
            <a:r>
              <a:rPr sz="2500" spc="70" dirty="0">
                <a:solidFill>
                  <a:srgbClr val="FFFFFF"/>
                </a:solidFill>
                <a:latin typeface="Georgia"/>
                <a:cs typeface="Georgia"/>
              </a:rPr>
              <a:t>interagisce </a:t>
            </a:r>
            <a:r>
              <a:rPr sz="2500" spc="-450" dirty="0">
                <a:solidFill>
                  <a:srgbClr val="FFFFFF"/>
                </a:solidFill>
                <a:latin typeface="Georgia"/>
                <a:cs typeface="Georgia"/>
              </a:rPr>
              <a:t>con  </a:t>
            </a:r>
            <a:r>
              <a:rPr sz="2500" spc="65" dirty="0">
                <a:solidFill>
                  <a:srgbClr val="FFFFFF"/>
                </a:solidFill>
                <a:latin typeface="Georgia"/>
                <a:cs typeface="Georgia"/>
              </a:rPr>
              <a:t>l’ambiente </a:t>
            </a:r>
            <a:r>
              <a:rPr sz="2500" spc="114" dirty="0">
                <a:solidFill>
                  <a:srgbClr val="FFFFFF"/>
                </a:solidFill>
                <a:latin typeface="Georgia"/>
                <a:cs typeface="Georgia"/>
              </a:rPr>
              <a:t>che </a:t>
            </a:r>
            <a:r>
              <a:rPr sz="2500" spc="220" dirty="0">
                <a:solidFill>
                  <a:srgbClr val="FFFFFF"/>
                </a:solidFill>
                <a:latin typeface="Georgia"/>
                <a:cs typeface="Georgia"/>
              </a:rPr>
              <a:t>è </a:t>
            </a:r>
            <a:r>
              <a:rPr sz="2500" spc="25" dirty="0">
                <a:solidFill>
                  <a:srgbClr val="FFFFFF"/>
                </a:solidFill>
                <a:latin typeface="Georgia"/>
                <a:cs typeface="Georgia"/>
              </a:rPr>
              <a:t>caratterizzato </a:t>
            </a:r>
            <a:r>
              <a:rPr sz="2500" spc="90" dirty="0">
                <a:solidFill>
                  <a:srgbClr val="FFFFFF"/>
                </a:solidFill>
                <a:latin typeface="Georgia"/>
                <a:cs typeface="Georgia"/>
              </a:rPr>
              <a:t>da </a:t>
            </a:r>
            <a:r>
              <a:rPr sz="2500" spc="25" dirty="0">
                <a:solidFill>
                  <a:srgbClr val="FFFFFF"/>
                </a:solidFill>
                <a:latin typeface="Georgia"/>
                <a:cs typeface="Georgia"/>
              </a:rPr>
              <a:t>spostamenti  </a:t>
            </a:r>
            <a:r>
              <a:rPr sz="2500" spc="40" dirty="0">
                <a:solidFill>
                  <a:srgbClr val="FFFFFF"/>
                </a:solidFill>
                <a:latin typeface="Trebuchet MS"/>
                <a:cs typeface="Trebuchet MS"/>
              </a:rPr>
              <a:t>rilevabili </a:t>
            </a:r>
            <a:r>
              <a:rPr sz="2500" spc="35" dirty="0">
                <a:solidFill>
                  <a:srgbClr val="FFFFFF"/>
                </a:solidFill>
                <a:latin typeface="Trebuchet MS"/>
                <a:cs typeface="Trebuchet MS"/>
              </a:rPr>
              <a:t>nello </a:t>
            </a:r>
            <a:r>
              <a:rPr sz="2500" spc="50" dirty="0">
                <a:solidFill>
                  <a:srgbClr val="FFFFFF"/>
                </a:solidFill>
                <a:latin typeface="Trebuchet MS"/>
                <a:cs typeface="Trebuchet MS"/>
              </a:rPr>
              <a:t>spazio </a:t>
            </a:r>
            <a:r>
              <a:rPr sz="2500" spc="-10" dirty="0">
                <a:solidFill>
                  <a:srgbClr val="FFFFFF"/>
                </a:solidFill>
                <a:latin typeface="Trebuchet MS"/>
                <a:cs typeface="Trebuchet MS"/>
              </a:rPr>
              <a:t>attraverso </a:t>
            </a:r>
            <a:r>
              <a:rPr sz="2500" dirty="0">
                <a:solidFill>
                  <a:srgbClr val="FFFFFF"/>
                </a:solidFill>
                <a:latin typeface="Trebuchet MS"/>
                <a:cs typeface="Trebuchet MS"/>
              </a:rPr>
              <a:t>il </a:t>
            </a:r>
            <a:r>
              <a:rPr sz="2500" spc="-25" dirty="0">
                <a:solidFill>
                  <a:srgbClr val="FFFFFF"/>
                </a:solidFill>
                <a:latin typeface="Trebuchet MS"/>
                <a:cs typeface="Trebuchet MS"/>
              </a:rPr>
              <a:t>tempo, </a:t>
            </a:r>
            <a:r>
              <a:rPr sz="2500" spc="65" dirty="0">
                <a:solidFill>
                  <a:srgbClr val="FFFFFF"/>
                </a:solidFill>
                <a:latin typeface="Trebuchet MS"/>
                <a:cs typeface="Trebuchet MS"/>
              </a:rPr>
              <a:t>e </a:t>
            </a:r>
            <a:r>
              <a:rPr sz="2500" spc="60" dirty="0">
                <a:solidFill>
                  <a:srgbClr val="FFFFFF"/>
                </a:solidFill>
                <a:latin typeface="Trebuchet MS"/>
                <a:cs typeface="Trebuchet MS"/>
              </a:rPr>
              <a:t>che  </a:t>
            </a:r>
            <a:r>
              <a:rPr sz="2500" spc="20" dirty="0">
                <a:solidFill>
                  <a:srgbClr val="FFFFFF"/>
                </a:solidFill>
                <a:latin typeface="Trebuchet MS"/>
                <a:cs typeface="Trebuchet MS"/>
              </a:rPr>
              <a:t>risultano </a:t>
            </a:r>
            <a:r>
              <a:rPr sz="2500" spc="40" dirty="0">
                <a:solidFill>
                  <a:srgbClr val="FFFFFF"/>
                </a:solidFill>
                <a:latin typeface="Trebuchet MS"/>
                <a:cs typeface="Trebuchet MS"/>
              </a:rPr>
              <a:t>in </a:t>
            </a:r>
            <a:r>
              <a:rPr sz="2500" spc="50" dirty="0">
                <a:solidFill>
                  <a:srgbClr val="FFFFFF"/>
                </a:solidFill>
                <a:latin typeface="Trebuchet MS"/>
                <a:cs typeface="Trebuchet MS"/>
              </a:rPr>
              <a:t>un </a:t>
            </a:r>
            <a:r>
              <a:rPr sz="2500" spc="40" dirty="0">
                <a:solidFill>
                  <a:srgbClr val="FFFFFF"/>
                </a:solidFill>
                <a:latin typeface="Trebuchet MS"/>
                <a:cs typeface="Trebuchet MS"/>
              </a:rPr>
              <a:t>cambiamento </a:t>
            </a:r>
            <a:r>
              <a:rPr sz="2500" spc="90" dirty="0">
                <a:solidFill>
                  <a:srgbClr val="FFFFFF"/>
                </a:solidFill>
                <a:latin typeface="Trebuchet MS"/>
                <a:cs typeface="Trebuchet MS"/>
              </a:rPr>
              <a:t>di </a:t>
            </a:r>
            <a:r>
              <a:rPr sz="2500" spc="35" dirty="0">
                <a:solidFill>
                  <a:srgbClr val="FFFFFF"/>
                </a:solidFill>
                <a:latin typeface="Trebuchet MS"/>
                <a:cs typeface="Trebuchet MS"/>
              </a:rPr>
              <a:t>una </a:t>
            </a:r>
            <a:r>
              <a:rPr sz="2500" spc="-5" dirty="0">
                <a:solidFill>
                  <a:srgbClr val="FFFFFF"/>
                </a:solidFill>
                <a:latin typeface="Trebuchet MS"/>
                <a:cs typeface="Trebuchet MS"/>
              </a:rPr>
              <a:t>aspetto  </a:t>
            </a:r>
            <a:r>
              <a:rPr sz="2500" spc="55" dirty="0">
                <a:solidFill>
                  <a:srgbClr val="FFFFFF"/>
                </a:solidFill>
                <a:latin typeface="Georgia"/>
                <a:cs typeface="Georgia"/>
              </a:rPr>
              <a:t>dell’ambiente</a:t>
            </a:r>
            <a:r>
              <a:rPr sz="2500" spc="55" dirty="0">
                <a:solidFill>
                  <a:srgbClr val="FFFFFF"/>
                </a:solidFill>
                <a:latin typeface="Trebuchet MS"/>
                <a:cs typeface="Trebuchet MS"/>
              </a:rPr>
              <a:t>.</a:t>
            </a:r>
            <a:endParaRPr sz="2500">
              <a:latin typeface="Trebuchet MS"/>
              <a:cs typeface="Trebuchet MS"/>
            </a:endParaRPr>
          </a:p>
          <a:p>
            <a:pPr marL="304800" marR="5080" indent="-292100">
              <a:lnSpc>
                <a:spcPts val="2400"/>
              </a:lnSpc>
              <a:spcBef>
                <a:spcPts val="2380"/>
              </a:spcBef>
              <a:buClr>
                <a:srgbClr val="71A276"/>
              </a:buClr>
              <a:buSzPct val="70000"/>
              <a:buFont typeface="Arial"/>
              <a:buChar char=""/>
              <a:tabLst>
                <a:tab pos="305435" algn="l"/>
              </a:tabLst>
            </a:pPr>
            <a:r>
              <a:rPr sz="2500" spc="-40" dirty="0">
                <a:solidFill>
                  <a:srgbClr val="FFFFFF"/>
                </a:solidFill>
                <a:latin typeface="Georgia"/>
                <a:cs typeface="Georgia"/>
              </a:rPr>
              <a:t>L’attività </a:t>
            </a:r>
            <a:r>
              <a:rPr sz="2500" spc="60" dirty="0">
                <a:solidFill>
                  <a:srgbClr val="FFFFFF"/>
                </a:solidFill>
                <a:latin typeface="Georgia"/>
                <a:cs typeface="Georgia"/>
              </a:rPr>
              <a:t>di </a:t>
            </a:r>
            <a:r>
              <a:rPr sz="2500" spc="75" dirty="0">
                <a:solidFill>
                  <a:srgbClr val="FFFFFF"/>
                </a:solidFill>
                <a:latin typeface="Georgia"/>
                <a:cs typeface="Georgia"/>
              </a:rPr>
              <a:t>ogni </a:t>
            </a:r>
            <a:r>
              <a:rPr sz="2500" spc="40" dirty="0">
                <a:solidFill>
                  <a:srgbClr val="FFFFFF"/>
                </a:solidFill>
                <a:latin typeface="Georgia"/>
                <a:cs typeface="Georgia"/>
              </a:rPr>
              <a:t>organismo vivente; </a:t>
            </a:r>
            <a:r>
              <a:rPr sz="2500" dirty="0">
                <a:solidFill>
                  <a:srgbClr val="FFFFFF"/>
                </a:solidFill>
                <a:latin typeface="Georgia"/>
                <a:cs typeface="Georgia"/>
              </a:rPr>
              <a:t>il </a:t>
            </a:r>
            <a:r>
              <a:rPr sz="2500" spc="15" dirty="0">
                <a:solidFill>
                  <a:srgbClr val="FFFFFF"/>
                </a:solidFill>
                <a:latin typeface="Georgia"/>
                <a:cs typeface="Georgia"/>
              </a:rPr>
              <a:t>comportamento  </a:t>
            </a:r>
            <a:r>
              <a:rPr sz="2500" spc="55" dirty="0">
                <a:solidFill>
                  <a:srgbClr val="FFFFFF"/>
                </a:solidFill>
                <a:latin typeface="Trebuchet MS"/>
                <a:cs typeface="Trebuchet MS"/>
              </a:rPr>
              <a:t>umano</a:t>
            </a:r>
            <a:r>
              <a:rPr sz="25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55" dirty="0">
                <a:solidFill>
                  <a:srgbClr val="FFFFFF"/>
                </a:solidFill>
                <a:latin typeface="Trebuchet MS"/>
                <a:cs typeface="Trebuchet MS"/>
              </a:rPr>
              <a:t>include</a:t>
            </a:r>
            <a:r>
              <a:rPr sz="25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-120" dirty="0">
                <a:solidFill>
                  <a:srgbClr val="FFFFFF"/>
                </a:solidFill>
                <a:latin typeface="Trebuchet MS"/>
                <a:cs typeface="Trebuchet MS"/>
              </a:rPr>
              <a:t>tutto</a:t>
            </a:r>
            <a:r>
              <a:rPr sz="25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55" dirty="0">
                <a:solidFill>
                  <a:srgbClr val="FFFFFF"/>
                </a:solidFill>
                <a:latin typeface="Trebuchet MS"/>
                <a:cs typeface="Trebuchet MS"/>
              </a:rPr>
              <a:t>ciò</a:t>
            </a:r>
            <a:r>
              <a:rPr sz="25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60" dirty="0">
                <a:solidFill>
                  <a:srgbClr val="FFFFFF"/>
                </a:solidFill>
                <a:latin typeface="Trebuchet MS"/>
                <a:cs typeface="Trebuchet MS"/>
              </a:rPr>
              <a:t>che</a:t>
            </a:r>
            <a:r>
              <a:rPr sz="25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dirty="0">
                <a:solidFill>
                  <a:srgbClr val="FFFFFF"/>
                </a:solidFill>
                <a:latin typeface="Trebuchet MS"/>
                <a:cs typeface="Trebuchet MS"/>
              </a:rPr>
              <a:t>la</a:t>
            </a:r>
            <a:r>
              <a:rPr sz="25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40" dirty="0">
                <a:solidFill>
                  <a:srgbClr val="FFFFFF"/>
                </a:solidFill>
                <a:latin typeface="Trebuchet MS"/>
                <a:cs typeface="Trebuchet MS"/>
              </a:rPr>
              <a:t>gente</a:t>
            </a:r>
            <a:r>
              <a:rPr sz="25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-110" dirty="0">
                <a:solidFill>
                  <a:srgbClr val="FFFFFF"/>
                </a:solidFill>
                <a:latin typeface="Trebuchet MS"/>
                <a:cs typeface="Trebuchet MS"/>
              </a:rPr>
              <a:t>fa.</a:t>
            </a:r>
            <a:endParaRPr sz="2500">
              <a:latin typeface="Trebuchet MS"/>
              <a:cs typeface="Trebuchet MS"/>
            </a:endParaRPr>
          </a:p>
          <a:p>
            <a:pPr marL="304800" indent="-292100">
              <a:lnSpc>
                <a:spcPct val="100000"/>
              </a:lnSpc>
              <a:spcBef>
                <a:spcPts val="1820"/>
              </a:spcBef>
              <a:buClr>
                <a:srgbClr val="71A276"/>
              </a:buClr>
              <a:buSzPct val="70000"/>
              <a:buFont typeface="Arial"/>
              <a:buChar char=""/>
              <a:tabLst>
                <a:tab pos="305435" algn="l"/>
              </a:tabLst>
            </a:pPr>
            <a:r>
              <a:rPr sz="2500" spc="70" dirty="0">
                <a:solidFill>
                  <a:srgbClr val="FFFFFF"/>
                </a:solidFill>
                <a:latin typeface="Trebuchet MS"/>
                <a:cs typeface="Trebuchet MS"/>
              </a:rPr>
              <a:t>Ha </a:t>
            </a:r>
            <a:r>
              <a:rPr sz="2500" spc="-85" dirty="0">
                <a:solidFill>
                  <a:srgbClr val="FFFFFF"/>
                </a:solidFill>
                <a:latin typeface="Trebuchet MS"/>
                <a:cs typeface="Trebuchet MS"/>
              </a:rPr>
              <a:t>effetto</a:t>
            </a:r>
            <a:r>
              <a:rPr sz="2500" spc="-3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55" dirty="0">
                <a:solidFill>
                  <a:srgbClr val="FFFFFF"/>
                </a:solidFill>
                <a:latin typeface="Georgia"/>
                <a:cs typeface="Georgia"/>
              </a:rPr>
              <a:t>sull’ambiente</a:t>
            </a:r>
            <a:endParaRPr sz="2500">
              <a:latin typeface="Georgia"/>
              <a:cs typeface="Georgia"/>
            </a:endParaRPr>
          </a:p>
          <a:p>
            <a:pPr marL="304800" indent="-292100">
              <a:lnSpc>
                <a:spcPct val="100000"/>
              </a:lnSpc>
              <a:spcBef>
                <a:spcPts val="1800"/>
              </a:spcBef>
              <a:buClr>
                <a:srgbClr val="71A276"/>
              </a:buClr>
              <a:buSzPct val="70000"/>
              <a:buFont typeface="Arial"/>
              <a:buChar char=""/>
              <a:tabLst>
                <a:tab pos="305435" algn="l"/>
              </a:tabLst>
            </a:pPr>
            <a:r>
              <a:rPr sz="2500" spc="40" dirty="0">
                <a:solidFill>
                  <a:srgbClr val="FFFFFF"/>
                </a:solidFill>
                <a:latin typeface="Georgia"/>
                <a:cs typeface="Georgia"/>
              </a:rPr>
              <a:t>E’ misurabile </a:t>
            </a:r>
            <a:r>
              <a:rPr sz="2500" spc="220" dirty="0">
                <a:solidFill>
                  <a:srgbClr val="FFFFFF"/>
                </a:solidFill>
                <a:latin typeface="Georgia"/>
                <a:cs typeface="Georgia"/>
              </a:rPr>
              <a:t>e </a:t>
            </a:r>
            <a:r>
              <a:rPr sz="2500" spc="75" dirty="0">
                <a:solidFill>
                  <a:srgbClr val="FFFFFF"/>
                </a:solidFill>
                <a:latin typeface="Trebuchet MS"/>
                <a:cs typeface="Trebuchet MS"/>
              </a:rPr>
              <a:t>comprende</a:t>
            </a:r>
            <a:r>
              <a:rPr sz="2500" spc="-5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30" dirty="0">
                <a:solidFill>
                  <a:srgbClr val="FFFFFF"/>
                </a:solidFill>
                <a:latin typeface="Trebuchet MS"/>
                <a:cs typeface="Trebuchet MS"/>
              </a:rPr>
              <a:t>movimento</a:t>
            </a:r>
            <a:endParaRPr sz="2500">
              <a:latin typeface="Trebuchet MS"/>
              <a:cs typeface="Trebuchet MS"/>
            </a:endParaRPr>
          </a:p>
          <a:p>
            <a:pPr marL="304800" marR="1543050" indent="-292100">
              <a:lnSpc>
                <a:spcPts val="2400"/>
              </a:lnSpc>
              <a:spcBef>
                <a:spcPts val="2380"/>
              </a:spcBef>
              <a:buClr>
                <a:srgbClr val="71A276"/>
              </a:buClr>
              <a:buSzPct val="70000"/>
              <a:buFont typeface="Arial"/>
              <a:buChar char=""/>
              <a:tabLst>
                <a:tab pos="305435" algn="l"/>
              </a:tabLst>
            </a:pPr>
            <a:r>
              <a:rPr sz="2500" spc="60" dirty="0">
                <a:solidFill>
                  <a:srgbClr val="FFFFFF"/>
                </a:solidFill>
                <a:latin typeface="Trebuchet MS"/>
                <a:cs typeface="Trebuchet MS"/>
              </a:rPr>
              <a:t>Movimenti</a:t>
            </a:r>
            <a:r>
              <a:rPr sz="2500" spc="-1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60" dirty="0">
                <a:solidFill>
                  <a:srgbClr val="FFFFFF"/>
                </a:solidFill>
                <a:latin typeface="Trebuchet MS"/>
                <a:cs typeface="Trebuchet MS"/>
              </a:rPr>
              <a:t>che</a:t>
            </a:r>
            <a:r>
              <a:rPr sz="25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20" dirty="0">
                <a:solidFill>
                  <a:srgbClr val="FFFFFF"/>
                </a:solidFill>
                <a:latin typeface="Trebuchet MS"/>
                <a:cs typeface="Trebuchet MS"/>
              </a:rPr>
              <a:t>risultano</a:t>
            </a:r>
            <a:r>
              <a:rPr sz="25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90" dirty="0">
                <a:solidFill>
                  <a:srgbClr val="FFFFFF"/>
                </a:solidFill>
                <a:latin typeface="Trebuchet MS"/>
                <a:cs typeface="Trebuchet MS"/>
              </a:rPr>
              <a:t>da</a:t>
            </a:r>
            <a:r>
              <a:rPr sz="25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35" dirty="0">
                <a:solidFill>
                  <a:srgbClr val="FFFFFF"/>
                </a:solidFill>
                <a:latin typeface="Trebuchet MS"/>
                <a:cs typeface="Trebuchet MS"/>
              </a:rPr>
              <a:t>una</a:t>
            </a:r>
            <a:r>
              <a:rPr sz="25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-30" dirty="0">
                <a:solidFill>
                  <a:srgbClr val="FFFFFF"/>
                </a:solidFill>
                <a:latin typeface="Trebuchet MS"/>
                <a:cs typeface="Trebuchet MS"/>
              </a:rPr>
              <a:t>interazione  </a:t>
            </a:r>
            <a:r>
              <a:rPr sz="2500" spc="65" dirty="0">
                <a:solidFill>
                  <a:srgbClr val="FFFFFF"/>
                </a:solidFill>
                <a:latin typeface="Georgia"/>
                <a:cs typeface="Georgia"/>
              </a:rPr>
              <a:t>dell’organismo con</a:t>
            </a:r>
            <a:r>
              <a:rPr sz="2500" spc="-1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2500" spc="65" dirty="0">
                <a:solidFill>
                  <a:srgbClr val="FFFFFF"/>
                </a:solidFill>
                <a:latin typeface="Georgia"/>
                <a:cs typeface="Georgia"/>
              </a:rPr>
              <a:t>l’ambiente</a:t>
            </a:r>
            <a:endParaRPr sz="2500">
              <a:latin typeface="Georgia"/>
              <a:cs typeface="Georg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7425" y="478358"/>
            <a:ext cx="777176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u="none" spc="75" dirty="0">
                <a:latin typeface="Trebuchet MS"/>
                <a:cs typeface="Trebuchet MS"/>
              </a:rPr>
              <a:t>Definizione</a:t>
            </a:r>
            <a:r>
              <a:rPr sz="4400" b="0" u="none" spc="-290" dirty="0">
                <a:latin typeface="Trebuchet MS"/>
                <a:cs typeface="Trebuchet MS"/>
              </a:rPr>
              <a:t> </a:t>
            </a:r>
            <a:r>
              <a:rPr sz="4400" b="0" u="none" spc="95" dirty="0">
                <a:latin typeface="Trebuchet MS"/>
                <a:cs typeface="Trebuchet MS"/>
              </a:rPr>
              <a:t>Comportamentale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8949" y="1438148"/>
            <a:ext cx="7841615" cy="44761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46075" indent="-333375">
              <a:lnSpc>
                <a:spcPct val="100000"/>
              </a:lnSpc>
              <a:spcBef>
                <a:spcPts val="95"/>
              </a:spcBef>
              <a:buChar char="•"/>
              <a:tabLst>
                <a:tab pos="346075" algn="l"/>
                <a:tab pos="34671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Azioni osservabili di un</a:t>
            </a:r>
            <a:r>
              <a:rPr sz="2800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individuo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FFFFFF"/>
              </a:buClr>
              <a:buFont typeface="Arial"/>
              <a:buChar char="•"/>
            </a:pPr>
            <a:endParaRPr sz="4300">
              <a:latin typeface="Times New Roman"/>
              <a:cs typeface="Times New Roman"/>
            </a:endParaRPr>
          </a:p>
          <a:p>
            <a:pPr marL="346075" marR="5080" indent="-333375">
              <a:lnSpc>
                <a:spcPct val="100000"/>
              </a:lnSpc>
              <a:spcBef>
                <a:spcPts val="5"/>
              </a:spcBef>
              <a:buChar char="•"/>
              <a:tabLst>
                <a:tab pos="346075" algn="l"/>
                <a:tab pos="34671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Necessità di essere in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grado 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di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vedere, udire,  odorare, avvertire 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le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azioni per poterle</a:t>
            </a:r>
            <a:r>
              <a:rPr sz="28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misurare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FFFFFF"/>
              </a:buClr>
              <a:buFont typeface="Arial"/>
              <a:buChar char="•"/>
            </a:pPr>
            <a:endParaRPr sz="4300">
              <a:latin typeface="Times New Roman"/>
              <a:cs typeface="Times New Roman"/>
            </a:endParaRPr>
          </a:p>
          <a:p>
            <a:pPr marL="346075" marR="222885" indent="-333375">
              <a:lnSpc>
                <a:spcPct val="100000"/>
              </a:lnSpc>
              <a:buChar char="•"/>
              <a:tabLst>
                <a:tab pos="346075" algn="l"/>
                <a:tab pos="34671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Almeno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due 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persone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devono concordare 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sulla  manifestazione</a:t>
            </a:r>
            <a:r>
              <a:rPr sz="2800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comportamentale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FFFFFF"/>
              </a:buClr>
              <a:buFont typeface="Arial"/>
              <a:buChar char="•"/>
            </a:pPr>
            <a:endParaRPr sz="4300">
              <a:latin typeface="Times New Roman"/>
              <a:cs typeface="Times New Roman"/>
            </a:endParaRPr>
          </a:p>
          <a:p>
            <a:pPr marL="346075" indent="-333375">
              <a:lnSpc>
                <a:spcPct val="100000"/>
              </a:lnSpc>
              <a:spcBef>
                <a:spcPts val="5"/>
              </a:spcBef>
              <a:buChar char="•"/>
              <a:tabLst>
                <a:tab pos="346075" algn="l"/>
                <a:tab pos="34671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Deve passare il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“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test 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del</a:t>
            </a:r>
            <a:r>
              <a:rPr sz="2800" b="1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morto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”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02919" y="548640"/>
            <a:ext cx="8572500" cy="8549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35940" y="1592706"/>
            <a:ext cx="3601720" cy="34550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700"/>
              </a:lnSpc>
              <a:spcBef>
                <a:spcPts val="95"/>
              </a:spcBef>
            </a:pPr>
            <a:r>
              <a:rPr sz="1750" spc="75" dirty="0">
                <a:solidFill>
                  <a:srgbClr val="71A276"/>
                </a:solidFill>
                <a:latin typeface="Arial"/>
                <a:cs typeface="Arial"/>
              </a:rPr>
              <a:t></a:t>
            </a:r>
            <a:r>
              <a:rPr sz="2500" spc="75" dirty="0">
                <a:solidFill>
                  <a:srgbClr val="FFFFFF"/>
                </a:solidFill>
                <a:latin typeface="Trebuchet MS"/>
                <a:cs typeface="Trebuchet MS"/>
              </a:rPr>
              <a:t>Lavarsi </a:t>
            </a:r>
            <a:r>
              <a:rPr sz="2500" spc="15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2500" spc="-3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15" dirty="0">
                <a:solidFill>
                  <a:srgbClr val="FFFFFF"/>
                </a:solidFill>
                <a:latin typeface="Trebuchet MS"/>
                <a:cs typeface="Trebuchet MS"/>
              </a:rPr>
              <a:t>denti</a:t>
            </a:r>
            <a:endParaRPr sz="2500">
              <a:latin typeface="Trebuchet MS"/>
              <a:cs typeface="Trebuchet MS"/>
            </a:endParaRPr>
          </a:p>
          <a:p>
            <a:pPr marL="12700">
              <a:lnSpc>
                <a:spcPts val="2400"/>
              </a:lnSpc>
            </a:pPr>
            <a:r>
              <a:rPr sz="1750" spc="165" dirty="0">
                <a:solidFill>
                  <a:srgbClr val="71A276"/>
                </a:solidFill>
                <a:latin typeface="Arial"/>
                <a:cs typeface="Arial"/>
              </a:rPr>
              <a:t></a:t>
            </a:r>
            <a:r>
              <a:rPr sz="2500" spc="165" dirty="0">
                <a:solidFill>
                  <a:srgbClr val="FFFFFF"/>
                </a:solidFill>
                <a:latin typeface="Trebuchet MS"/>
                <a:cs typeface="Trebuchet MS"/>
              </a:rPr>
              <a:t>Non</a:t>
            </a:r>
            <a:r>
              <a:rPr sz="25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10" dirty="0">
                <a:solidFill>
                  <a:srgbClr val="FFFFFF"/>
                </a:solidFill>
                <a:latin typeface="Trebuchet MS"/>
                <a:cs typeface="Trebuchet MS"/>
              </a:rPr>
              <a:t>lavorare</a:t>
            </a:r>
            <a:endParaRPr sz="2500">
              <a:latin typeface="Trebuchet MS"/>
              <a:cs typeface="Trebuchet MS"/>
            </a:endParaRPr>
          </a:p>
          <a:p>
            <a:pPr marL="12700">
              <a:lnSpc>
                <a:spcPts val="2400"/>
              </a:lnSpc>
            </a:pPr>
            <a:r>
              <a:rPr sz="1750" spc="75" dirty="0">
                <a:solidFill>
                  <a:srgbClr val="71A276"/>
                </a:solidFill>
                <a:latin typeface="Arial"/>
                <a:cs typeface="Arial"/>
              </a:rPr>
              <a:t></a:t>
            </a:r>
            <a:r>
              <a:rPr sz="2500" spc="75" dirty="0">
                <a:solidFill>
                  <a:srgbClr val="FFFFFF"/>
                </a:solidFill>
                <a:latin typeface="Trebuchet MS"/>
                <a:cs typeface="Trebuchet MS"/>
              </a:rPr>
              <a:t>Fumare</a:t>
            </a:r>
            <a:endParaRPr sz="2500">
              <a:latin typeface="Trebuchet MS"/>
              <a:cs typeface="Trebuchet MS"/>
            </a:endParaRPr>
          </a:p>
          <a:p>
            <a:pPr marL="12700">
              <a:lnSpc>
                <a:spcPts val="2400"/>
              </a:lnSpc>
            </a:pPr>
            <a:r>
              <a:rPr sz="1750" spc="40" dirty="0">
                <a:solidFill>
                  <a:srgbClr val="71A276"/>
                </a:solidFill>
                <a:latin typeface="Arial"/>
                <a:cs typeface="Arial"/>
              </a:rPr>
              <a:t></a:t>
            </a:r>
            <a:r>
              <a:rPr sz="2500" spc="40" dirty="0">
                <a:solidFill>
                  <a:srgbClr val="FFFFFF"/>
                </a:solidFill>
                <a:latin typeface="Trebuchet MS"/>
                <a:cs typeface="Trebuchet MS"/>
              </a:rPr>
              <a:t>Parlare</a:t>
            </a:r>
            <a:endParaRPr sz="2500">
              <a:latin typeface="Trebuchet MS"/>
              <a:cs typeface="Trebuchet MS"/>
            </a:endParaRPr>
          </a:p>
          <a:p>
            <a:pPr marL="12700">
              <a:lnSpc>
                <a:spcPts val="2400"/>
              </a:lnSpc>
            </a:pPr>
            <a:r>
              <a:rPr sz="1750" spc="125" dirty="0">
                <a:solidFill>
                  <a:srgbClr val="71A276"/>
                </a:solidFill>
                <a:latin typeface="Arial"/>
                <a:cs typeface="Arial"/>
              </a:rPr>
              <a:t></a:t>
            </a:r>
            <a:r>
              <a:rPr sz="2500" spc="125" dirty="0">
                <a:solidFill>
                  <a:srgbClr val="FFFFFF"/>
                </a:solidFill>
                <a:latin typeface="Trebuchet MS"/>
                <a:cs typeface="Trebuchet MS"/>
              </a:rPr>
              <a:t>Sguardo </a:t>
            </a:r>
            <a:r>
              <a:rPr sz="2500" spc="35" dirty="0">
                <a:solidFill>
                  <a:srgbClr val="FFFFFF"/>
                </a:solidFill>
                <a:latin typeface="Trebuchet MS"/>
                <a:cs typeface="Trebuchet MS"/>
              </a:rPr>
              <a:t>fisso nel</a:t>
            </a:r>
            <a:r>
              <a:rPr sz="2500" spc="-5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-425" dirty="0">
                <a:solidFill>
                  <a:srgbClr val="FFFFFF"/>
                </a:solidFill>
                <a:latin typeface="Trebuchet MS"/>
                <a:cs typeface="Trebuchet MS"/>
              </a:rPr>
              <a:t>vuoto</a:t>
            </a:r>
            <a:endParaRPr sz="2500">
              <a:latin typeface="Trebuchet MS"/>
              <a:cs typeface="Trebuchet MS"/>
            </a:endParaRPr>
          </a:p>
          <a:p>
            <a:pPr marL="12700">
              <a:lnSpc>
                <a:spcPts val="2400"/>
              </a:lnSpc>
            </a:pPr>
            <a:r>
              <a:rPr sz="1750" spc="60" dirty="0">
                <a:solidFill>
                  <a:srgbClr val="71A276"/>
                </a:solidFill>
                <a:latin typeface="Arial"/>
                <a:cs typeface="Arial"/>
              </a:rPr>
              <a:t></a:t>
            </a:r>
            <a:r>
              <a:rPr sz="2500" spc="60" dirty="0">
                <a:solidFill>
                  <a:srgbClr val="FFFFFF"/>
                </a:solidFill>
                <a:latin typeface="Trebuchet MS"/>
                <a:cs typeface="Trebuchet MS"/>
              </a:rPr>
              <a:t>Evitare </a:t>
            </a:r>
            <a:r>
              <a:rPr sz="2500" spc="15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2500" spc="-3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25" dirty="0">
                <a:solidFill>
                  <a:srgbClr val="FFFFFF"/>
                </a:solidFill>
                <a:latin typeface="Trebuchet MS"/>
                <a:cs typeface="Trebuchet MS"/>
              </a:rPr>
              <a:t>compiti</a:t>
            </a:r>
            <a:endParaRPr sz="2500">
              <a:latin typeface="Trebuchet MS"/>
              <a:cs typeface="Trebuchet MS"/>
            </a:endParaRPr>
          </a:p>
          <a:p>
            <a:pPr marL="12700">
              <a:lnSpc>
                <a:spcPts val="2400"/>
              </a:lnSpc>
            </a:pPr>
            <a:r>
              <a:rPr sz="1750" spc="165" dirty="0">
                <a:solidFill>
                  <a:srgbClr val="71A276"/>
                </a:solidFill>
                <a:latin typeface="Arial"/>
                <a:cs typeface="Arial"/>
              </a:rPr>
              <a:t></a:t>
            </a:r>
            <a:r>
              <a:rPr sz="2500" spc="165" dirty="0">
                <a:solidFill>
                  <a:srgbClr val="FFFFFF"/>
                </a:solidFill>
                <a:latin typeface="Trebuchet MS"/>
                <a:cs typeface="Trebuchet MS"/>
              </a:rPr>
              <a:t>Non</a:t>
            </a:r>
            <a:r>
              <a:rPr sz="25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5" dirty="0">
                <a:solidFill>
                  <a:srgbClr val="FFFFFF"/>
                </a:solidFill>
                <a:latin typeface="Trebuchet MS"/>
                <a:cs typeface="Trebuchet MS"/>
              </a:rPr>
              <a:t>ascoltare</a:t>
            </a:r>
            <a:endParaRPr sz="2500">
              <a:latin typeface="Trebuchet MS"/>
              <a:cs typeface="Trebuchet MS"/>
            </a:endParaRPr>
          </a:p>
          <a:p>
            <a:pPr marL="12700">
              <a:lnSpc>
                <a:spcPts val="2400"/>
              </a:lnSpc>
            </a:pPr>
            <a:r>
              <a:rPr sz="1750" spc="100" dirty="0">
                <a:solidFill>
                  <a:srgbClr val="71A276"/>
                </a:solidFill>
                <a:latin typeface="Arial"/>
                <a:cs typeface="Arial"/>
              </a:rPr>
              <a:t></a:t>
            </a:r>
            <a:r>
              <a:rPr sz="2500" spc="100" dirty="0">
                <a:solidFill>
                  <a:srgbClr val="FFFFFF"/>
                </a:solidFill>
                <a:latin typeface="Trebuchet MS"/>
                <a:cs typeface="Trebuchet MS"/>
              </a:rPr>
              <a:t>Indossare </a:t>
            </a:r>
            <a:r>
              <a:rPr sz="2500" spc="15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2500" spc="-3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15" dirty="0">
                <a:solidFill>
                  <a:srgbClr val="FFFFFF"/>
                </a:solidFill>
                <a:latin typeface="Trebuchet MS"/>
                <a:cs typeface="Trebuchet MS"/>
              </a:rPr>
              <a:t>pantaloni</a:t>
            </a:r>
            <a:endParaRPr sz="2500">
              <a:latin typeface="Trebuchet MS"/>
              <a:cs typeface="Trebuchet MS"/>
            </a:endParaRPr>
          </a:p>
          <a:p>
            <a:pPr marL="12700">
              <a:lnSpc>
                <a:spcPts val="2400"/>
              </a:lnSpc>
            </a:pPr>
            <a:r>
              <a:rPr sz="1750" spc="55" dirty="0">
                <a:solidFill>
                  <a:srgbClr val="71A276"/>
                </a:solidFill>
                <a:latin typeface="Arial"/>
                <a:cs typeface="Arial"/>
              </a:rPr>
              <a:t></a:t>
            </a:r>
            <a:r>
              <a:rPr sz="2500" spc="55" dirty="0">
                <a:solidFill>
                  <a:srgbClr val="FFFFFF"/>
                </a:solidFill>
                <a:latin typeface="Trebuchet MS"/>
                <a:cs typeface="Trebuchet MS"/>
              </a:rPr>
              <a:t>Vestirsi</a:t>
            </a:r>
            <a:endParaRPr sz="2500">
              <a:latin typeface="Trebuchet MS"/>
              <a:cs typeface="Trebuchet MS"/>
            </a:endParaRPr>
          </a:p>
          <a:p>
            <a:pPr marL="12700">
              <a:lnSpc>
                <a:spcPts val="2400"/>
              </a:lnSpc>
            </a:pPr>
            <a:r>
              <a:rPr sz="1750" spc="70" dirty="0">
                <a:solidFill>
                  <a:srgbClr val="71A276"/>
                </a:solidFill>
                <a:latin typeface="Arial"/>
                <a:cs typeface="Arial"/>
              </a:rPr>
              <a:t></a:t>
            </a:r>
            <a:r>
              <a:rPr sz="2500" spc="70" dirty="0">
                <a:solidFill>
                  <a:srgbClr val="FFFFFF"/>
                </a:solidFill>
                <a:latin typeface="Trebuchet MS"/>
                <a:cs typeface="Trebuchet MS"/>
              </a:rPr>
              <a:t>Alzare </a:t>
            </a:r>
            <a:r>
              <a:rPr sz="2500" dirty="0">
                <a:solidFill>
                  <a:srgbClr val="FFFFFF"/>
                </a:solidFill>
                <a:latin typeface="Trebuchet MS"/>
                <a:cs typeface="Trebuchet MS"/>
              </a:rPr>
              <a:t>la</a:t>
            </a:r>
            <a:r>
              <a:rPr sz="2500" spc="-3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55" dirty="0">
                <a:solidFill>
                  <a:srgbClr val="FFFFFF"/>
                </a:solidFill>
                <a:latin typeface="Trebuchet MS"/>
                <a:cs typeface="Trebuchet MS"/>
              </a:rPr>
              <a:t>mano</a:t>
            </a:r>
            <a:endParaRPr sz="2500">
              <a:latin typeface="Trebuchet MS"/>
              <a:cs typeface="Trebuchet MS"/>
            </a:endParaRPr>
          </a:p>
          <a:p>
            <a:pPr marL="12700">
              <a:lnSpc>
                <a:spcPts val="2700"/>
              </a:lnSpc>
            </a:pPr>
            <a:r>
              <a:rPr sz="1750" spc="50" dirty="0">
                <a:solidFill>
                  <a:srgbClr val="71A276"/>
                </a:solidFill>
                <a:latin typeface="Arial"/>
                <a:cs typeface="Arial"/>
              </a:rPr>
              <a:t></a:t>
            </a:r>
            <a:r>
              <a:rPr sz="2500" spc="50" dirty="0">
                <a:solidFill>
                  <a:srgbClr val="FFFFFF"/>
                </a:solidFill>
                <a:latin typeface="Trebuchet MS"/>
                <a:cs typeface="Trebuchet MS"/>
              </a:rPr>
              <a:t>Tacere</a:t>
            </a:r>
            <a:endParaRPr sz="25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13201" y="138760"/>
            <a:ext cx="21113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u="none" spc="245" dirty="0">
                <a:latin typeface="Trebuchet MS"/>
                <a:cs typeface="Trebuchet MS"/>
              </a:rPr>
              <a:t>Esem</a:t>
            </a:r>
            <a:r>
              <a:rPr sz="4400" b="0" u="none" spc="220" dirty="0">
                <a:latin typeface="Trebuchet MS"/>
                <a:cs typeface="Trebuchet MS"/>
              </a:rPr>
              <a:t>p</a:t>
            </a:r>
            <a:r>
              <a:rPr sz="4400" b="0" u="none" spc="-150" dirty="0">
                <a:latin typeface="Trebuchet MS"/>
                <a:cs typeface="Trebuchet MS"/>
              </a:rPr>
              <a:t>i: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4720" y="1522882"/>
            <a:ext cx="3295015" cy="150749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sz="2800" spc="-30" dirty="0">
                <a:solidFill>
                  <a:srgbClr val="FFFFFF"/>
                </a:solidFill>
                <a:latin typeface="Trebuchet MS"/>
                <a:cs typeface="Trebuchet MS"/>
              </a:rPr>
              <a:t>Etichette</a:t>
            </a:r>
            <a:r>
              <a:rPr sz="2800" spc="-1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50" dirty="0">
                <a:solidFill>
                  <a:srgbClr val="FFFFFF"/>
                </a:solidFill>
                <a:latin typeface="Trebuchet MS"/>
                <a:cs typeface="Trebuchet MS"/>
              </a:rPr>
              <a:t>sommarie:</a:t>
            </a:r>
            <a:endParaRPr sz="2800">
              <a:latin typeface="Trebuchet MS"/>
              <a:cs typeface="Trebuchet MS"/>
            </a:endParaRPr>
          </a:p>
          <a:p>
            <a:pPr marL="12700" marR="8255">
              <a:lnSpc>
                <a:spcPct val="100000"/>
              </a:lnSpc>
              <a:spcBef>
                <a:spcPts val="795"/>
              </a:spcBef>
              <a:buSzPct val="96428"/>
              <a:buFont typeface="Arial"/>
              <a:buChar char="•"/>
              <a:tabLst>
                <a:tab pos="137795" algn="l"/>
              </a:tabLst>
            </a:pPr>
            <a:r>
              <a:rPr sz="2800" spc="120" dirty="0">
                <a:solidFill>
                  <a:srgbClr val="FFFFFF"/>
                </a:solidFill>
                <a:latin typeface="Trebuchet MS"/>
                <a:cs typeface="Trebuchet MS"/>
              </a:rPr>
              <a:t>Marco</a:t>
            </a:r>
            <a:r>
              <a:rPr sz="2800" spc="-1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75" dirty="0">
                <a:solidFill>
                  <a:srgbClr val="FFFFFF"/>
                </a:solidFill>
                <a:latin typeface="Trebuchet MS"/>
                <a:cs typeface="Trebuchet MS"/>
              </a:rPr>
              <a:t>è</a:t>
            </a:r>
            <a:r>
              <a:rPr sz="2800" spc="-1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55" dirty="0">
                <a:solidFill>
                  <a:srgbClr val="FFFFFF"/>
                </a:solidFill>
                <a:latin typeface="Trebuchet MS"/>
                <a:cs typeface="Trebuchet MS"/>
              </a:rPr>
              <a:t>un</a:t>
            </a:r>
            <a:r>
              <a:rPr sz="2800" spc="-1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30" dirty="0">
                <a:solidFill>
                  <a:srgbClr val="FFFFFF"/>
                </a:solidFill>
                <a:latin typeface="Trebuchet MS"/>
                <a:cs typeface="Trebuchet MS"/>
              </a:rPr>
              <a:t>ragazzo  </a:t>
            </a:r>
            <a:r>
              <a:rPr sz="2800" spc="-30" dirty="0">
                <a:solidFill>
                  <a:srgbClr val="FFFFFF"/>
                </a:solidFill>
                <a:latin typeface="Trebuchet MS"/>
                <a:cs typeface="Trebuchet MS"/>
              </a:rPr>
              <a:t>timido.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21478" y="1624075"/>
            <a:ext cx="3796029" cy="48202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669414">
              <a:lnSpc>
                <a:spcPct val="100000"/>
              </a:lnSpc>
              <a:spcBef>
                <a:spcPts val="95"/>
              </a:spcBef>
            </a:pPr>
            <a:r>
              <a:rPr sz="2800" spc="40" dirty="0">
                <a:solidFill>
                  <a:srgbClr val="FFFFFF"/>
                </a:solidFill>
                <a:latin typeface="Trebuchet MS"/>
                <a:cs typeface="Trebuchet MS"/>
              </a:rPr>
              <a:t>Definizioni  </a:t>
            </a:r>
            <a:r>
              <a:rPr sz="2800" spc="210" dirty="0">
                <a:solidFill>
                  <a:srgbClr val="FFFFFF"/>
                </a:solidFill>
                <a:latin typeface="Trebuchet MS"/>
                <a:cs typeface="Trebuchet MS"/>
              </a:rPr>
              <a:t>Op</a:t>
            </a:r>
            <a:r>
              <a:rPr sz="2800" spc="19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80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800" spc="20" dirty="0">
                <a:solidFill>
                  <a:srgbClr val="FFFFFF"/>
                </a:solidFill>
                <a:latin typeface="Trebuchet MS"/>
                <a:cs typeface="Trebuchet MS"/>
              </a:rPr>
              <a:t>azio</a:t>
            </a:r>
            <a:r>
              <a:rPr sz="2800" spc="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2800" spc="5" dirty="0">
                <a:solidFill>
                  <a:srgbClr val="FFFFFF"/>
                </a:solidFill>
                <a:latin typeface="Trebuchet MS"/>
                <a:cs typeface="Trebuchet MS"/>
              </a:rPr>
              <a:t>ali</a:t>
            </a:r>
            <a:endParaRPr sz="280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795"/>
              </a:spcBef>
              <a:buSzPct val="96428"/>
              <a:buFont typeface="Arial"/>
              <a:buChar char="•"/>
              <a:tabLst>
                <a:tab pos="137795" algn="l"/>
              </a:tabLst>
            </a:pPr>
            <a:r>
              <a:rPr sz="2800" spc="300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2800" spc="10" dirty="0">
                <a:solidFill>
                  <a:srgbClr val="FFFFFF"/>
                </a:solidFill>
                <a:latin typeface="Trebuchet MS"/>
                <a:cs typeface="Trebuchet MS"/>
              </a:rPr>
              <a:t>ricreazione, </a:t>
            </a:r>
            <a:r>
              <a:rPr sz="2800" spc="120" dirty="0">
                <a:solidFill>
                  <a:srgbClr val="FFFFFF"/>
                </a:solidFill>
                <a:latin typeface="Trebuchet MS"/>
                <a:cs typeface="Trebuchet MS"/>
              </a:rPr>
              <a:t>Marco  </a:t>
            </a:r>
            <a:r>
              <a:rPr sz="2800" spc="30" dirty="0">
                <a:solidFill>
                  <a:srgbClr val="FFFFFF"/>
                </a:solidFill>
                <a:latin typeface="Trebuchet MS"/>
                <a:cs typeface="Trebuchet MS"/>
              </a:rPr>
              <a:t>tende </a:t>
            </a:r>
            <a:r>
              <a:rPr sz="2800" spc="10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2800" spc="-20" dirty="0">
                <a:solidFill>
                  <a:srgbClr val="FFFFFF"/>
                </a:solidFill>
                <a:latin typeface="Trebuchet MS"/>
                <a:cs typeface="Trebuchet MS"/>
              </a:rPr>
              <a:t>stare </a:t>
            </a:r>
            <a:r>
              <a:rPr sz="2800" spc="100" dirty="0">
                <a:solidFill>
                  <a:srgbClr val="FFFFFF"/>
                </a:solidFill>
                <a:latin typeface="Trebuchet MS"/>
                <a:cs typeface="Trebuchet MS"/>
              </a:rPr>
              <a:t>da </a:t>
            </a:r>
            <a:r>
              <a:rPr sz="2800" spc="45" dirty="0">
                <a:solidFill>
                  <a:srgbClr val="FFFFFF"/>
                </a:solidFill>
                <a:latin typeface="Trebuchet MS"/>
                <a:cs typeface="Trebuchet MS"/>
              </a:rPr>
              <a:t>una  </a:t>
            </a:r>
            <a:r>
              <a:rPr sz="2800" spc="25" dirty="0">
                <a:solidFill>
                  <a:srgbClr val="FFFFFF"/>
                </a:solidFill>
                <a:latin typeface="Trebuchet MS"/>
                <a:cs typeface="Trebuchet MS"/>
              </a:rPr>
              <a:t>parte </a:t>
            </a:r>
            <a:r>
              <a:rPr sz="2800" spc="100" dirty="0">
                <a:solidFill>
                  <a:srgbClr val="FFFFFF"/>
                </a:solidFill>
                <a:latin typeface="Trebuchet MS"/>
                <a:cs typeface="Trebuchet MS"/>
              </a:rPr>
              <a:t>guardandosi </a:t>
            </a:r>
            <a:r>
              <a:rPr sz="2800" spc="30" dirty="0">
                <a:solidFill>
                  <a:srgbClr val="FFFFFF"/>
                </a:solidFill>
                <a:latin typeface="Trebuchet MS"/>
                <a:cs typeface="Trebuchet MS"/>
              </a:rPr>
              <a:t>le  </a:t>
            </a:r>
            <a:r>
              <a:rPr sz="2800" spc="-10" dirty="0">
                <a:solidFill>
                  <a:srgbClr val="FFFFFF"/>
                </a:solidFill>
                <a:latin typeface="Trebuchet MS"/>
                <a:cs typeface="Trebuchet MS"/>
              </a:rPr>
              <a:t>mani. </a:t>
            </a:r>
            <a:r>
              <a:rPr sz="2800" spc="105" dirty="0">
                <a:solidFill>
                  <a:srgbClr val="FFFFFF"/>
                </a:solidFill>
                <a:latin typeface="Trebuchet MS"/>
                <a:cs typeface="Trebuchet MS"/>
              </a:rPr>
              <a:t>Se </a:t>
            </a:r>
            <a:r>
              <a:rPr sz="2800" spc="60" dirty="0">
                <a:solidFill>
                  <a:srgbClr val="FFFFFF"/>
                </a:solidFill>
                <a:latin typeface="Trebuchet MS"/>
                <a:cs typeface="Trebuchet MS"/>
              </a:rPr>
              <a:t>qualcuno  </a:t>
            </a:r>
            <a:r>
              <a:rPr sz="2800" spc="50" dirty="0">
                <a:solidFill>
                  <a:srgbClr val="FFFFFF"/>
                </a:solidFill>
                <a:latin typeface="Trebuchet MS"/>
                <a:cs typeface="Trebuchet MS"/>
              </a:rPr>
              <a:t>prova </a:t>
            </a:r>
            <a:r>
              <a:rPr sz="2800" spc="10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2800" spc="55" dirty="0">
                <a:solidFill>
                  <a:srgbClr val="FFFFFF"/>
                </a:solidFill>
                <a:latin typeface="Trebuchet MS"/>
                <a:cs typeface="Trebuchet MS"/>
              </a:rPr>
              <a:t>conversare</a:t>
            </a:r>
            <a:r>
              <a:rPr sz="2800" spc="-6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80" dirty="0">
                <a:solidFill>
                  <a:srgbClr val="FFFFFF"/>
                </a:solidFill>
                <a:latin typeface="Trebuchet MS"/>
                <a:cs typeface="Trebuchet MS"/>
              </a:rPr>
              <a:t>con  </a:t>
            </a:r>
            <a:r>
              <a:rPr sz="2800" spc="-40" dirty="0">
                <a:solidFill>
                  <a:srgbClr val="FFFFFF"/>
                </a:solidFill>
                <a:latin typeface="Trebuchet MS"/>
                <a:cs typeface="Trebuchet MS"/>
              </a:rPr>
              <a:t>lui, </a:t>
            </a:r>
            <a:r>
              <a:rPr sz="2800" spc="114" dirty="0">
                <a:solidFill>
                  <a:srgbClr val="FFFFFF"/>
                </a:solidFill>
                <a:latin typeface="Trebuchet MS"/>
                <a:cs typeface="Trebuchet MS"/>
              </a:rPr>
              <a:t>risponde  </a:t>
            </a:r>
            <a:r>
              <a:rPr sz="2800" spc="65" dirty="0">
                <a:solidFill>
                  <a:srgbClr val="FFFFFF"/>
                </a:solidFill>
                <a:latin typeface="Trebuchet MS"/>
                <a:cs typeface="Trebuchet MS"/>
              </a:rPr>
              <a:t>monoparole </a:t>
            </a:r>
            <a:r>
              <a:rPr sz="2800" spc="75" dirty="0">
                <a:solidFill>
                  <a:srgbClr val="FFFFFF"/>
                </a:solidFill>
                <a:latin typeface="Trebuchet MS"/>
                <a:cs typeface="Trebuchet MS"/>
              </a:rPr>
              <a:t>e non  </a:t>
            </a:r>
            <a:r>
              <a:rPr sz="2800" spc="45" dirty="0">
                <a:solidFill>
                  <a:srgbClr val="FFFFFF"/>
                </a:solidFill>
                <a:latin typeface="Trebuchet MS"/>
                <a:cs typeface="Trebuchet MS"/>
              </a:rPr>
              <a:t>reciproca </a:t>
            </a:r>
            <a:r>
              <a:rPr sz="2800" spc="80" dirty="0">
                <a:solidFill>
                  <a:srgbClr val="FFFFFF"/>
                </a:solidFill>
                <a:latin typeface="Trebuchet MS"/>
                <a:cs typeface="Trebuchet MS"/>
              </a:rPr>
              <a:t>con </a:t>
            </a:r>
            <a:r>
              <a:rPr sz="2800" spc="40" dirty="0">
                <a:solidFill>
                  <a:srgbClr val="FFFFFF"/>
                </a:solidFill>
                <a:latin typeface="Trebuchet MS"/>
                <a:cs typeface="Trebuchet MS"/>
              </a:rPr>
              <a:t>una  </a:t>
            </a:r>
            <a:r>
              <a:rPr sz="2800" spc="55" dirty="0">
                <a:solidFill>
                  <a:srgbClr val="FFFFFF"/>
                </a:solidFill>
                <a:latin typeface="Trebuchet MS"/>
                <a:cs typeface="Trebuchet MS"/>
              </a:rPr>
              <a:t>domanda.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13941" y="700532"/>
            <a:ext cx="564578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u="none" spc="-210" dirty="0"/>
              <a:t>Tipicamente </a:t>
            </a:r>
            <a:r>
              <a:rPr u="none" spc="-125" dirty="0"/>
              <a:t>siamo </a:t>
            </a:r>
            <a:r>
              <a:rPr u="none" spc="-180" dirty="0"/>
              <a:t>interessati</a:t>
            </a:r>
            <a:r>
              <a:rPr u="none" spc="-520" dirty="0"/>
              <a:t> </a:t>
            </a:r>
            <a:r>
              <a:rPr u="none" spc="-560" dirty="0">
                <a:latin typeface="Arial"/>
                <a:cs typeface="Arial"/>
              </a:rPr>
              <a:t>a…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20546" y="1777339"/>
            <a:ext cx="6931025" cy="289814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0"/>
              </a:spcBef>
              <a:buChar char="•"/>
              <a:tabLst>
                <a:tab pos="246379" algn="l"/>
              </a:tabLst>
            </a:pPr>
            <a:r>
              <a:rPr sz="3200" spc="-285" dirty="0">
                <a:solidFill>
                  <a:srgbClr val="FFFFFF"/>
                </a:solidFill>
                <a:latin typeface="Arial"/>
                <a:cs typeface="Arial"/>
              </a:rPr>
              <a:t>Eccessi </a:t>
            </a:r>
            <a:r>
              <a:rPr sz="3200" spc="-95" dirty="0">
                <a:solidFill>
                  <a:srgbClr val="FFFFFF"/>
                </a:solidFill>
                <a:latin typeface="Arial"/>
                <a:cs typeface="Arial"/>
              </a:rPr>
              <a:t>o </a:t>
            </a:r>
            <a:r>
              <a:rPr sz="3200" spc="-75" dirty="0">
                <a:solidFill>
                  <a:srgbClr val="FFFFFF"/>
                </a:solidFill>
                <a:latin typeface="Arial"/>
                <a:cs typeface="Arial"/>
              </a:rPr>
              <a:t>Deficit </a:t>
            </a:r>
            <a:r>
              <a:rPr sz="3200" spc="-40" dirty="0">
                <a:solidFill>
                  <a:srgbClr val="FFFFFF"/>
                </a:solidFill>
                <a:latin typeface="Arial"/>
                <a:cs typeface="Arial"/>
              </a:rPr>
              <a:t>di</a:t>
            </a:r>
            <a:r>
              <a:rPr sz="3200" spc="-2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90" dirty="0">
                <a:solidFill>
                  <a:srgbClr val="FFFFFF"/>
                </a:solidFill>
                <a:latin typeface="Arial"/>
                <a:cs typeface="Arial"/>
              </a:rPr>
              <a:t>comportamento</a:t>
            </a:r>
            <a:endParaRPr sz="32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805"/>
              </a:spcBef>
              <a:buChar char="•"/>
              <a:tabLst>
                <a:tab pos="246379" algn="l"/>
              </a:tabLst>
            </a:pPr>
            <a:r>
              <a:rPr sz="3200" spc="-85" dirty="0">
                <a:solidFill>
                  <a:srgbClr val="FFFFFF"/>
                </a:solidFill>
                <a:latin typeface="Arial"/>
                <a:cs typeface="Arial"/>
              </a:rPr>
              <a:t>I </a:t>
            </a:r>
            <a:r>
              <a:rPr sz="3200" spc="-40" dirty="0">
                <a:solidFill>
                  <a:srgbClr val="FFFFFF"/>
                </a:solidFill>
                <a:latin typeface="Arial"/>
                <a:cs typeface="Arial"/>
              </a:rPr>
              <a:t>deficit </a:t>
            </a:r>
            <a:r>
              <a:rPr sz="3200" spc="-160" dirty="0">
                <a:solidFill>
                  <a:srgbClr val="FFFFFF"/>
                </a:solidFill>
                <a:latin typeface="Arial"/>
                <a:cs typeface="Arial"/>
              </a:rPr>
              <a:t>sono </a:t>
            </a:r>
            <a:r>
              <a:rPr sz="3200" spc="-75" dirty="0">
                <a:solidFill>
                  <a:srgbClr val="FFFFFF"/>
                </a:solidFill>
                <a:latin typeface="Arial"/>
                <a:cs typeface="Arial"/>
              </a:rPr>
              <a:t>comportamenti </a:t>
            </a:r>
            <a:r>
              <a:rPr sz="3200" spc="-180" dirty="0">
                <a:solidFill>
                  <a:srgbClr val="FFFFFF"/>
                </a:solidFill>
                <a:latin typeface="Arial"/>
                <a:cs typeface="Arial"/>
              </a:rPr>
              <a:t>che</a:t>
            </a:r>
            <a:r>
              <a:rPr sz="3200" spc="-4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110" dirty="0">
                <a:solidFill>
                  <a:srgbClr val="FFFFFF"/>
                </a:solidFill>
                <a:latin typeface="Arial"/>
                <a:cs typeface="Arial"/>
              </a:rPr>
              <a:t>stiamo  </a:t>
            </a:r>
            <a:r>
              <a:rPr sz="3200" spc="-70" dirty="0">
                <a:solidFill>
                  <a:srgbClr val="FFFFFF"/>
                </a:solidFill>
                <a:latin typeface="Arial"/>
                <a:cs typeface="Arial"/>
              </a:rPr>
              <a:t>tentando </a:t>
            </a:r>
            <a:r>
              <a:rPr sz="3200" spc="-40" dirty="0">
                <a:solidFill>
                  <a:srgbClr val="FFFFFF"/>
                </a:solidFill>
                <a:latin typeface="Arial"/>
                <a:cs typeface="Arial"/>
              </a:rPr>
              <a:t>di</a:t>
            </a:r>
            <a:r>
              <a:rPr sz="3200" spc="-2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100" dirty="0">
                <a:solidFill>
                  <a:srgbClr val="FFFFFF"/>
                </a:solidFill>
                <a:latin typeface="Arial"/>
                <a:cs typeface="Arial"/>
              </a:rPr>
              <a:t>incrementare</a:t>
            </a:r>
            <a:endParaRPr sz="3200">
              <a:latin typeface="Arial"/>
              <a:cs typeface="Arial"/>
            </a:endParaRPr>
          </a:p>
          <a:p>
            <a:pPr marL="754380" marR="98425" lvl="1" indent="-333375" algn="just">
              <a:lnSpc>
                <a:spcPct val="100000"/>
              </a:lnSpc>
              <a:spcBef>
                <a:spcPts val="850"/>
              </a:spcBef>
              <a:buChar char="•"/>
              <a:tabLst>
                <a:tab pos="755015" algn="l"/>
              </a:tabLst>
            </a:pPr>
            <a:r>
              <a:rPr sz="2400" spc="-135" dirty="0">
                <a:solidFill>
                  <a:srgbClr val="FFFFFF"/>
                </a:solidFill>
                <a:latin typeface="Arial"/>
                <a:cs typeface="Arial"/>
              </a:rPr>
              <a:t>Un </a:t>
            </a:r>
            <a:r>
              <a:rPr sz="2400" spc="-85" dirty="0">
                <a:solidFill>
                  <a:srgbClr val="FFFFFF"/>
                </a:solidFill>
                <a:latin typeface="Arial"/>
                <a:cs typeface="Arial"/>
              </a:rPr>
              <a:t>bambino </a:t>
            </a:r>
            <a:r>
              <a:rPr sz="2400" spc="-80" dirty="0">
                <a:solidFill>
                  <a:srgbClr val="FFFFFF"/>
                </a:solidFill>
                <a:latin typeface="Arial"/>
                <a:cs typeface="Arial"/>
              </a:rPr>
              <a:t>non esplicita </a:t>
            </a:r>
            <a:r>
              <a:rPr sz="2400" spc="15" dirty="0">
                <a:solidFill>
                  <a:srgbClr val="FFFFFF"/>
                </a:solidFill>
                <a:latin typeface="Arial"/>
                <a:cs typeface="Arial"/>
              </a:rPr>
              <a:t>il </a:t>
            </a:r>
            <a:r>
              <a:rPr sz="2400" spc="-100" dirty="0">
                <a:solidFill>
                  <a:srgbClr val="FFFFFF"/>
                </a:solidFill>
                <a:latin typeface="Arial"/>
                <a:cs typeface="Arial"/>
              </a:rPr>
              <a:t>nome </a:t>
            </a:r>
            <a:r>
              <a:rPr sz="2400" spc="-60" dirty="0">
                <a:solidFill>
                  <a:srgbClr val="FFFFFF"/>
                </a:solidFill>
                <a:latin typeface="Arial"/>
                <a:cs typeface="Arial"/>
              </a:rPr>
              <a:t>oggetti</a:t>
            </a:r>
            <a:r>
              <a:rPr sz="2400" spc="-43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90" dirty="0">
                <a:solidFill>
                  <a:srgbClr val="FFFFFF"/>
                </a:solidFill>
                <a:latin typeface="Arial"/>
                <a:cs typeface="Arial"/>
              </a:rPr>
              <a:t>comuni  </a:t>
            </a:r>
            <a:r>
              <a:rPr sz="2400" spc="-80" dirty="0">
                <a:solidFill>
                  <a:srgbClr val="FFFFFF"/>
                </a:solidFill>
                <a:latin typeface="Arial"/>
                <a:cs typeface="Arial"/>
              </a:rPr>
              <a:t>della </a:t>
            </a:r>
            <a:r>
              <a:rPr sz="2400" spc="-114" dirty="0">
                <a:solidFill>
                  <a:srgbClr val="FFFFFF"/>
                </a:solidFill>
                <a:latin typeface="Arial"/>
                <a:cs typeface="Arial"/>
              </a:rPr>
              <a:t>cucina </a:t>
            </a:r>
            <a:r>
              <a:rPr sz="2400" spc="-145" dirty="0">
                <a:solidFill>
                  <a:srgbClr val="FFFFFF"/>
                </a:solidFill>
                <a:latin typeface="Arial"/>
                <a:cs typeface="Arial"/>
              </a:rPr>
              <a:t>e </a:t>
            </a:r>
            <a:r>
              <a:rPr sz="2400" spc="-65" dirty="0">
                <a:solidFill>
                  <a:srgbClr val="FFFFFF"/>
                </a:solidFill>
                <a:latin typeface="Arial"/>
                <a:cs typeface="Arial"/>
              </a:rPr>
              <a:t>I </a:t>
            </a:r>
            <a:r>
              <a:rPr sz="2400" spc="-45" dirty="0">
                <a:solidFill>
                  <a:srgbClr val="FFFFFF"/>
                </a:solidFill>
                <a:latin typeface="Arial"/>
                <a:cs typeface="Arial"/>
              </a:rPr>
              <a:t>genitori </a:t>
            </a:r>
            <a:r>
              <a:rPr sz="2400" spc="-70" dirty="0">
                <a:solidFill>
                  <a:srgbClr val="FFFFFF"/>
                </a:solidFill>
                <a:latin typeface="Arial"/>
                <a:cs typeface="Arial"/>
              </a:rPr>
              <a:t>vorrebbero</a:t>
            </a:r>
            <a:r>
              <a:rPr sz="2400" spc="-3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75" dirty="0">
                <a:solidFill>
                  <a:srgbClr val="FFFFFF"/>
                </a:solidFill>
                <a:latin typeface="Arial"/>
                <a:cs typeface="Arial"/>
              </a:rPr>
              <a:t>incrementare  </a:t>
            </a:r>
            <a:r>
              <a:rPr sz="2400" spc="-40" dirty="0">
                <a:solidFill>
                  <a:srgbClr val="FFFFFF"/>
                </a:solidFill>
                <a:latin typeface="Arial"/>
                <a:cs typeface="Arial"/>
              </a:rPr>
              <a:t>l’ettichettamento.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77595" y="700532"/>
            <a:ext cx="7105650" cy="43326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46075" marR="818515" indent="-333375">
              <a:lnSpc>
                <a:spcPct val="100000"/>
              </a:lnSpc>
              <a:spcBef>
                <a:spcPts val="105"/>
              </a:spcBef>
              <a:buChar char="•"/>
              <a:tabLst>
                <a:tab pos="346075" algn="l"/>
                <a:tab pos="346710" algn="l"/>
              </a:tabLst>
            </a:pPr>
            <a:r>
              <a:rPr sz="3200" spc="-145" dirty="0">
                <a:solidFill>
                  <a:srgbClr val="FFFFFF"/>
                </a:solidFill>
                <a:latin typeface="Arial"/>
                <a:cs typeface="Arial"/>
              </a:rPr>
              <a:t>Gli </a:t>
            </a:r>
            <a:r>
              <a:rPr sz="3200" spc="-220" dirty="0">
                <a:solidFill>
                  <a:srgbClr val="FFFFFF"/>
                </a:solidFill>
                <a:latin typeface="Arial"/>
                <a:cs typeface="Arial"/>
              </a:rPr>
              <a:t>eccessi </a:t>
            </a:r>
            <a:r>
              <a:rPr sz="3200" spc="-160" dirty="0">
                <a:solidFill>
                  <a:srgbClr val="FFFFFF"/>
                </a:solidFill>
                <a:latin typeface="Arial"/>
                <a:cs typeface="Arial"/>
              </a:rPr>
              <a:t>sono </a:t>
            </a:r>
            <a:r>
              <a:rPr sz="3200" spc="-75" dirty="0">
                <a:solidFill>
                  <a:srgbClr val="FFFFFF"/>
                </a:solidFill>
                <a:latin typeface="Arial"/>
                <a:cs typeface="Arial"/>
              </a:rPr>
              <a:t>comportamenti</a:t>
            </a:r>
            <a:r>
              <a:rPr sz="3200" spc="-20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180" dirty="0">
                <a:solidFill>
                  <a:srgbClr val="FFFFFF"/>
                </a:solidFill>
                <a:latin typeface="Arial"/>
                <a:cs typeface="Arial"/>
              </a:rPr>
              <a:t>che  </a:t>
            </a:r>
            <a:r>
              <a:rPr sz="3200" spc="-110" dirty="0">
                <a:solidFill>
                  <a:srgbClr val="FFFFFF"/>
                </a:solidFill>
                <a:latin typeface="Arial"/>
                <a:cs typeface="Arial"/>
              </a:rPr>
              <a:t>stiamo </a:t>
            </a:r>
            <a:r>
              <a:rPr sz="3200" spc="-70" dirty="0">
                <a:solidFill>
                  <a:srgbClr val="FFFFFF"/>
                </a:solidFill>
                <a:latin typeface="Arial"/>
                <a:cs typeface="Arial"/>
              </a:rPr>
              <a:t>tentando </a:t>
            </a:r>
            <a:r>
              <a:rPr sz="3200" spc="-40" dirty="0">
                <a:solidFill>
                  <a:srgbClr val="FFFFFF"/>
                </a:solidFill>
                <a:latin typeface="Arial"/>
                <a:cs typeface="Arial"/>
              </a:rPr>
              <a:t>di</a:t>
            </a:r>
            <a:r>
              <a:rPr sz="3200" spc="-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120" dirty="0">
                <a:solidFill>
                  <a:srgbClr val="FFFFFF"/>
                </a:solidFill>
                <a:latin typeface="Arial"/>
                <a:cs typeface="Arial"/>
              </a:rPr>
              <a:t>decrementare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FFFFFF"/>
              </a:buClr>
              <a:buFont typeface="Arial"/>
              <a:buChar char="•"/>
            </a:pPr>
            <a:endParaRPr sz="4650">
              <a:latin typeface="Times New Roman"/>
              <a:cs typeface="Times New Roman"/>
            </a:endParaRPr>
          </a:p>
          <a:p>
            <a:pPr marL="745490" marR="71120" lvl="1" indent="-275590">
              <a:lnSpc>
                <a:spcPct val="100000"/>
              </a:lnSpc>
              <a:buChar char="–"/>
              <a:tabLst>
                <a:tab pos="746125" algn="l"/>
              </a:tabLst>
            </a:pPr>
            <a:r>
              <a:rPr sz="2800" spc="-70" dirty="0">
                <a:solidFill>
                  <a:srgbClr val="FFFFFF"/>
                </a:solidFill>
                <a:latin typeface="Arial"/>
                <a:cs typeface="Arial"/>
              </a:rPr>
              <a:t>Mordere </a:t>
            </a:r>
            <a:r>
              <a:rPr sz="2800" spc="-170" dirty="0">
                <a:solidFill>
                  <a:srgbClr val="FFFFFF"/>
                </a:solidFill>
                <a:latin typeface="Arial"/>
                <a:cs typeface="Arial"/>
              </a:rPr>
              <a:t>è </a:t>
            </a:r>
            <a:r>
              <a:rPr sz="2800" spc="-95" dirty="0">
                <a:solidFill>
                  <a:srgbClr val="FFFFFF"/>
                </a:solidFill>
                <a:latin typeface="Arial"/>
                <a:cs typeface="Arial"/>
              </a:rPr>
              <a:t>un </a:t>
            </a:r>
            <a:r>
              <a:rPr sz="2800" spc="-210" dirty="0">
                <a:solidFill>
                  <a:srgbClr val="FFFFFF"/>
                </a:solidFill>
                <a:latin typeface="Arial"/>
                <a:cs typeface="Arial"/>
              </a:rPr>
              <a:t>eccesso </a:t>
            </a:r>
            <a:r>
              <a:rPr sz="2800" spc="-85" dirty="0">
                <a:solidFill>
                  <a:srgbClr val="FFFFFF"/>
                </a:solidFill>
                <a:latin typeface="Arial"/>
                <a:cs typeface="Arial"/>
              </a:rPr>
              <a:t>comportamentale:  </a:t>
            </a:r>
            <a:r>
              <a:rPr sz="2800" spc="-55" dirty="0">
                <a:solidFill>
                  <a:srgbClr val="FFFFFF"/>
                </a:solidFill>
                <a:latin typeface="Arial"/>
                <a:cs typeface="Arial"/>
              </a:rPr>
              <a:t>noi </a:t>
            </a:r>
            <a:r>
              <a:rPr sz="2800" spc="-110" dirty="0">
                <a:solidFill>
                  <a:srgbClr val="FFFFFF"/>
                </a:solidFill>
                <a:latin typeface="Arial"/>
                <a:cs typeface="Arial"/>
              </a:rPr>
              <a:t>vogliamo </a:t>
            </a:r>
            <a:r>
              <a:rPr sz="2800" spc="-160" dirty="0">
                <a:solidFill>
                  <a:srgbClr val="FFFFFF"/>
                </a:solidFill>
                <a:latin typeface="Arial"/>
                <a:cs typeface="Arial"/>
              </a:rPr>
              <a:t>che </a:t>
            </a:r>
            <a:r>
              <a:rPr sz="2800" spc="-120" dirty="0">
                <a:solidFill>
                  <a:srgbClr val="FFFFFF"/>
                </a:solidFill>
                <a:latin typeface="Arial"/>
                <a:cs typeface="Arial"/>
              </a:rPr>
              <a:t>Amelia </a:t>
            </a:r>
            <a:r>
              <a:rPr sz="2800" spc="-100" dirty="0">
                <a:solidFill>
                  <a:srgbClr val="FFFFFF"/>
                </a:solidFill>
                <a:latin typeface="Arial"/>
                <a:cs typeface="Arial"/>
              </a:rPr>
              <a:t>smetta </a:t>
            </a:r>
            <a:r>
              <a:rPr sz="2800" spc="-40" dirty="0">
                <a:solidFill>
                  <a:srgbClr val="FFFFFF"/>
                </a:solidFill>
                <a:latin typeface="Arial"/>
                <a:cs typeface="Arial"/>
              </a:rPr>
              <a:t>di</a:t>
            </a:r>
            <a:r>
              <a:rPr sz="2800" spc="-3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90" dirty="0">
                <a:solidFill>
                  <a:srgbClr val="FFFFFF"/>
                </a:solidFill>
                <a:latin typeface="Arial"/>
                <a:cs typeface="Arial"/>
              </a:rPr>
              <a:t>mordere  </a:t>
            </a:r>
            <a:r>
              <a:rPr sz="2800" spc="-165" dirty="0">
                <a:solidFill>
                  <a:srgbClr val="FFFFFF"/>
                </a:solidFill>
                <a:latin typeface="Arial"/>
                <a:cs typeface="Arial"/>
              </a:rPr>
              <a:t>suo</a:t>
            </a:r>
            <a:r>
              <a:rPr sz="2800" spc="-1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40" dirty="0">
                <a:solidFill>
                  <a:srgbClr val="FFFFFF"/>
                </a:solidFill>
                <a:latin typeface="Arial"/>
                <a:cs typeface="Arial"/>
              </a:rPr>
              <a:t>fratello.</a:t>
            </a:r>
            <a:endParaRPr sz="2800">
              <a:latin typeface="Arial"/>
              <a:cs typeface="Arial"/>
            </a:endParaRPr>
          </a:p>
          <a:p>
            <a:pPr marL="745490" marR="5080" lvl="1" indent="-275590">
              <a:lnSpc>
                <a:spcPct val="100000"/>
              </a:lnSpc>
              <a:spcBef>
                <a:spcPts val="710"/>
              </a:spcBef>
              <a:buChar char="–"/>
              <a:tabLst>
                <a:tab pos="746125" algn="l"/>
              </a:tabLst>
            </a:pPr>
            <a:r>
              <a:rPr sz="2800" spc="-170" dirty="0">
                <a:solidFill>
                  <a:srgbClr val="FFFFFF"/>
                </a:solidFill>
                <a:latin typeface="Arial"/>
                <a:cs typeface="Arial"/>
              </a:rPr>
              <a:t>Bere </a:t>
            </a:r>
            <a:r>
              <a:rPr sz="2800" spc="-90" dirty="0">
                <a:solidFill>
                  <a:srgbClr val="FFFFFF"/>
                </a:solidFill>
                <a:latin typeface="Arial"/>
                <a:cs typeface="Arial"/>
              </a:rPr>
              <a:t>alcolici </a:t>
            </a:r>
            <a:r>
              <a:rPr sz="2800" spc="-50" dirty="0">
                <a:solidFill>
                  <a:srgbClr val="FFFFFF"/>
                </a:solidFill>
                <a:latin typeface="Arial"/>
                <a:cs typeface="Arial"/>
              </a:rPr>
              <a:t>puo’ </a:t>
            </a:r>
            <a:r>
              <a:rPr sz="2800" spc="-190" dirty="0">
                <a:solidFill>
                  <a:srgbClr val="FFFFFF"/>
                </a:solidFill>
                <a:latin typeface="Arial"/>
                <a:cs typeface="Arial"/>
              </a:rPr>
              <a:t>essere </a:t>
            </a:r>
            <a:r>
              <a:rPr sz="2800" spc="-95" dirty="0">
                <a:solidFill>
                  <a:srgbClr val="FFFFFF"/>
                </a:solidFill>
                <a:latin typeface="Arial"/>
                <a:cs typeface="Arial"/>
              </a:rPr>
              <a:t>un</a:t>
            </a:r>
            <a:r>
              <a:rPr sz="2800" spc="-20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80" dirty="0">
                <a:solidFill>
                  <a:srgbClr val="FFFFFF"/>
                </a:solidFill>
                <a:latin typeface="Arial"/>
                <a:cs typeface="Arial"/>
              </a:rPr>
              <a:t>comportamento  </a:t>
            </a:r>
            <a:r>
              <a:rPr sz="2800" spc="-165" dirty="0">
                <a:solidFill>
                  <a:srgbClr val="FFFFFF"/>
                </a:solidFill>
                <a:latin typeface="Arial"/>
                <a:cs typeface="Arial"/>
              </a:rPr>
              <a:t>eccessivo: </a:t>
            </a:r>
            <a:r>
              <a:rPr sz="2800" spc="-55" dirty="0">
                <a:solidFill>
                  <a:srgbClr val="FFFFFF"/>
                </a:solidFill>
                <a:latin typeface="Arial"/>
                <a:cs typeface="Arial"/>
              </a:rPr>
              <a:t>noi </a:t>
            </a:r>
            <a:r>
              <a:rPr sz="2800" spc="-110" dirty="0">
                <a:solidFill>
                  <a:srgbClr val="FFFFFF"/>
                </a:solidFill>
                <a:latin typeface="Arial"/>
                <a:cs typeface="Arial"/>
              </a:rPr>
              <a:t>vogliamo </a:t>
            </a:r>
            <a:r>
              <a:rPr sz="2800" spc="-160" dirty="0">
                <a:solidFill>
                  <a:srgbClr val="FFFFFF"/>
                </a:solidFill>
                <a:latin typeface="Arial"/>
                <a:cs typeface="Arial"/>
              </a:rPr>
              <a:t>che </a:t>
            </a:r>
            <a:r>
              <a:rPr sz="2800" spc="-100" dirty="0">
                <a:solidFill>
                  <a:srgbClr val="FFFFFF"/>
                </a:solidFill>
                <a:latin typeface="Arial"/>
                <a:cs typeface="Arial"/>
              </a:rPr>
              <a:t>Marco  </a:t>
            </a:r>
            <a:r>
              <a:rPr sz="2800" spc="-114" dirty="0">
                <a:solidFill>
                  <a:srgbClr val="FFFFFF"/>
                </a:solidFill>
                <a:latin typeface="Arial"/>
                <a:cs typeface="Arial"/>
              </a:rPr>
              <a:t>diminuisca </a:t>
            </a:r>
            <a:r>
              <a:rPr sz="2800" spc="-100" dirty="0">
                <a:solidFill>
                  <a:srgbClr val="FFFFFF"/>
                </a:solidFill>
                <a:latin typeface="Arial"/>
                <a:cs typeface="Arial"/>
              </a:rPr>
              <a:t>la </a:t>
            </a:r>
            <a:r>
              <a:rPr sz="2800" spc="-60" dirty="0">
                <a:solidFill>
                  <a:srgbClr val="FFFFFF"/>
                </a:solidFill>
                <a:latin typeface="Arial"/>
                <a:cs typeface="Arial"/>
              </a:rPr>
              <a:t>quantità </a:t>
            </a:r>
            <a:r>
              <a:rPr sz="2800" spc="-40" dirty="0">
                <a:solidFill>
                  <a:srgbClr val="FFFFFF"/>
                </a:solidFill>
                <a:latin typeface="Arial"/>
                <a:cs typeface="Arial"/>
              </a:rPr>
              <a:t>di </a:t>
            </a:r>
            <a:r>
              <a:rPr sz="2800" spc="-90" dirty="0">
                <a:solidFill>
                  <a:srgbClr val="FFFFFF"/>
                </a:solidFill>
                <a:latin typeface="Arial"/>
                <a:cs typeface="Arial"/>
              </a:rPr>
              <a:t>alcolici </a:t>
            </a:r>
            <a:r>
              <a:rPr sz="2800" spc="-160" dirty="0">
                <a:solidFill>
                  <a:srgbClr val="FFFFFF"/>
                </a:solidFill>
                <a:latin typeface="Arial"/>
                <a:cs typeface="Arial"/>
              </a:rPr>
              <a:t>che</a:t>
            </a:r>
            <a:r>
              <a:rPr sz="2800" spc="-3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55" dirty="0">
                <a:solidFill>
                  <a:srgbClr val="FFFFFF"/>
                </a:solidFill>
                <a:latin typeface="Arial"/>
                <a:cs typeface="Arial"/>
              </a:rPr>
              <a:t>beve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05052" y="1333602"/>
            <a:ext cx="5669280" cy="3376565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46075" indent="-333375">
              <a:lnSpc>
                <a:spcPct val="100000"/>
              </a:lnSpc>
              <a:spcBef>
                <a:spcPts val="890"/>
              </a:spcBef>
              <a:buFont typeface="Arial"/>
              <a:buChar char="•"/>
              <a:tabLst>
                <a:tab pos="346075" algn="l"/>
                <a:tab pos="346710" algn="l"/>
              </a:tabLst>
            </a:pPr>
            <a:r>
              <a:rPr sz="3200" spc="60" dirty="0">
                <a:solidFill>
                  <a:srgbClr val="FFFFFF"/>
                </a:solidFill>
                <a:latin typeface="Georgia"/>
                <a:cs typeface="Georgia"/>
              </a:rPr>
              <a:t>E’ un’azione</a:t>
            </a:r>
            <a:r>
              <a:rPr sz="3200" spc="-28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3200" spc="125" dirty="0">
                <a:solidFill>
                  <a:srgbClr val="FFFFFF"/>
                </a:solidFill>
                <a:latin typeface="Trebuchet MS"/>
                <a:cs typeface="Trebuchet MS"/>
              </a:rPr>
              <a:t>osservabile?</a:t>
            </a:r>
            <a:endParaRPr sz="3200" dirty="0">
              <a:latin typeface="Trebuchet MS"/>
              <a:cs typeface="Trebuchet MS"/>
            </a:endParaRPr>
          </a:p>
          <a:p>
            <a:pPr marL="346075" indent="-333375">
              <a:lnSpc>
                <a:spcPct val="100000"/>
              </a:lnSpc>
              <a:spcBef>
                <a:spcPts val="790"/>
              </a:spcBef>
              <a:buFont typeface="Arial"/>
              <a:buChar char="•"/>
              <a:tabLst>
                <a:tab pos="346075" algn="l"/>
                <a:tab pos="346710" algn="l"/>
              </a:tabLst>
            </a:pPr>
            <a:r>
              <a:rPr sz="3200" spc="70" dirty="0">
                <a:solidFill>
                  <a:srgbClr val="FFFFFF"/>
                </a:solidFill>
                <a:latin typeface="Trebuchet MS"/>
                <a:cs typeface="Trebuchet MS"/>
              </a:rPr>
              <a:t>Può </a:t>
            </a:r>
            <a:r>
              <a:rPr sz="3200" spc="85" dirty="0">
                <a:solidFill>
                  <a:srgbClr val="FFFFFF"/>
                </a:solidFill>
                <a:latin typeface="Trebuchet MS"/>
                <a:cs typeface="Trebuchet MS"/>
              </a:rPr>
              <a:t>essere</a:t>
            </a:r>
            <a:r>
              <a:rPr sz="3200" spc="-4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55" dirty="0">
                <a:solidFill>
                  <a:srgbClr val="FFFFFF"/>
                </a:solidFill>
                <a:latin typeface="Trebuchet MS"/>
                <a:cs typeface="Trebuchet MS"/>
              </a:rPr>
              <a:t>misurato?</a:t>
            </a:r>
            <a:endParaRPr sz="3200" dirty="0">
              <a:latin typeface="Trebuchet MS"/>
              <a:cs typeface="Trebuchet MS"/>
            </a:endParaRPr>
          </a:p>
          <a:p>
            <a:pPr marL="346075" marR="5080" indent="-333375">
              <a:lnSpc>
                <a:spcPct val="100000"/>
              </a:lnSpc>
              <a:spcBef>
                <a:spcPts val="810"/>
              </a:spcBef>
              <a:buFont typeface="Arial"/>
              <a:buChar char="•"/>
              <a:tabLst>
                <a:tab pos="346075" algn="l"/>
                <a:tab pos="346710" algn="l"/>
              </a:tabLst>
            </a:pPr>
            <a:r>
              <a:rPr sz="3200" spc="100" dirty="0">
                <a:solidFill>
                  <a:srgbClr val="FFFFFF"/>
                </a:solidFill>
                <a:latin typeface="Trebuchet MS"/>
                <a:cs typeface="Trebuchet MS"/>
              </a:rPr>
              <a:t>Possono</a:t>
            </a:r>
            <a:r>
              <a:rPr sz="3200" spc="-1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120" dirty="0">
                <a:solidFill>
                  <a:srgbClr val="FFFFFF"/>
                </a:solidFill>
                <a:latin typeface="Trebuchet MS"/>
                <a:cs typeface="Trebuchet MS"/>
              </a:rPr>
              <a:t>due</a:t>
            </a:r>
            <a:r>
              <a:rPr sz="3200" spc="-1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120" dirty="0">
                <a:solidFill>
                  <a:srgbClr val="FFFFFF"/>
                </a:solidFill>
                <a:latin typeface="Trebuchet MS"/>
                <a:cs typeface="Trebuchet MS"/>
              </a:rPr>
              <a:t>persone</a:t>
            </a:r>
            <a:r>
              <a:rPr sz="3200" spc="-1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85" dirty="0" err="1">
                <a:solidFill>
                  <a:srgbClr val="FFFFFF"/>
                </a:solidFill>
                <a:latin typeface="Trebuchet MS"/>
                <a:cs typeface="Trebuchet MS"/>
              </a:rPr>
              <a:t>essere</a:t>
            </a:r>
            <a:r>
              <a:rPr sz="3200" spc="85" dirty="0">
                <a:solidFill>
                  <a:srgbClr val="FFFFFF"/>
                </a:solidFill>
                <a:latin typeface="Trebuchet MS"/>
                <a:cs typeface="Trebuchet MS"/>
              </a:rPr>
              <a:t>  </a:t>
            </a:r>
            <a:r>
              <a:rPr sz="3200" spc="130" dirty="0" err="1" smtClean="0">
                <a:solidFill>
                  <a:srgbClr val="FFFFFF"/>
                </a:solidFill>
                <a:latin typeface="Georgia"/>
                <a:cs typeface="Georgia"/>
              </a:rPr>
              <a:t>d’accord</a:t>
            </a:r>
            <a:r>
              <a:rPr lang="it-IT" sz="3200" spc="130" dirty="0" smtClean="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sz="3200" spc="130" dirty="0" smtClean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3200" spc="65" dirty="0">
                <a:solidFill>
                  <a:srgbClr val="FFFFFF"/>
                </a:solidFill>
                <a:latin typeface="Trebuchet MS"/>
                <a:cs typeface="Trebuchet MS"/>
              </a:rPr>
              <a:t>sul </a:t>
            </a:r>
            <a:r>
              <a:rPr sz="3200" spc="110" dirty="0">
                <a:solidFill>
                  <a:srgbClr val="FFFFFF"/>
                </a:solidFill>
                <a:latin typeface="Trebuchet MS"/>
                <a:cs typeface="Trebuchet MS"/>
              </a:rPr>
              <a:t>suo</a:t>
            </a:r>
            <a:r>
              <a:rPr sz="3200" spc="-5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70" dirty="0">
                <a:solidFill>
                  <a:srgbClr val="FFFFFF"/>
                </a:solidFill>
                <a:latin typeface="Trebuchet MS"/>
                <a:cs typeface="Trebuchet MS"/>
              </a:rPr>
              <a:t>verificarsi?</a:t>
            </a:r>
            <a:endParaRPr sz="3200" dirty="0">
              <a:latin typeface="Trebuchet MS"/>
              <a:cs typeface="Trebuchet MS"/>
            </a:endParaRPr>
          </a:p>
          <a:p>
            <a:pPr marL="346075" indent="-333375">
              <a:lnSpc>
                <a:spcPct val="100000"/>
              </a:lnSpc>
              <a:spcBef>
                <a:spcPts val="800"/>
              </a:spcBef>
              <a:buFont typeface="Arial"/>
              <a:buChar char="•"/>
              <a:tabLst>
                <a:tab pos="346075" algn="l"/>
                <a:tab pos="346710" algn="l"/>
              </a:tabLst>
            </a:pPr>
            <a:r>
              <a:rPr sz="3200" spc="105" dirty="0">
                <a:solidFill>
                  <a:srgbClr val="FFFFFF"/>
                </a:solidFill>
                <a:latin typeface="Trebuchet MS"/>
                <a:cs typeface="Trebuchet MS"/>
              </a:rPr>
              <a:t>Superà</a:t>
            </a:r>
            <a:r>
              <a:rPr sz="3200" spc="-7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5" dirty="0">
                <a:solidFill>
                  <a:srgbClr val="FFFFFF"/>
                </a:solidFill>
                <a:latin typeface="Trebuchet MS"/>
                <a:cs typeface="Trebuchet MS"/>
              </a:rPr>
              <a:t>il </a:t>
            </a:r>
            <a:r>
              <a:rPr sz="3200" spc="-90" dirty="0">
                <a:solidFill>
                  <a:srgbClr val="FFFFFF"/>
                </a:solidFill>
                <a:latin typeface="Trebuchet MS"/>
                <a:cs typeface="Trebuchet MS"/>
              </a:rPr>
              <a:t>test </a:t>
            </a:r>
            <a:r>
              <a:rPr sz="3200" spc="100" dirty="0">
                <a:solidFill>
                  <a:srgbClr val="FFFFFF"/>
                </a:solidFill>
                <a:latin typeface="Trebuchet MS"/>
                <a:cs typeface="Trebuchet MS"/>
              </a:rPr>
              <a:t>del </a:t>
            </a:r>
            <a:r>
              <a:rPr sz="3200" spc="80" dirty="0">
                <a:solidFill>
                  <a:srgbClr val="FFFFFF"/>
                </a:solidFill>
                <a:latin typeface="Trebuchet MS"/>
                <a:cs typeface="Trebuchet MS"/>
              </a:rPr>
              <a:t>morto?</a:t>
            </a:r>
            <a:endParaRPr sz="3200" dirty="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29383" y="82296"/>
            <a:ext cx="7214616" cy="14813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90473" y="2248026"/>
            <a:ext cx="6489700" cy="2533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105"/>
              </a:spcBef>
              <a:buClr>
                <a:srgbClr val="71A276"/>
              </a:buClr>
              <a:buSzPct val="70312"/>
              <a:buFont typeface="Wingdings"/>
              <a:buChar char=""/>
              <a:tabLst>
                <a:tab pos="287020" algn="l"/>
              </a:tabLst>
            </a:pPr>
            <a:r>
              <a:rPr sz="3200" spc="25" dirty="0">
                <a:solidFill>
                  <a:srgbClr val="FFFFFF"/>
                </a:solidFill>
                <a:latin typeface="Trebuchet MS"/>
                <a:cs typeface="Trebuchet MS"/>
              </a:rPr>
              <a:t>Function</a:t>
            </a:r>
            <a:endParaRPr sz="3200">
              <a:latin typeface="Trebuchet MS"/>
              <a:cs typeface="Trebuchet MS"/>
            </a:endParaRPr>
          </a:p>
          <a:p>
            <a:pPr marL="652780" marR="218440" lvl="1" indent="-274320">
              <a:lnSpc>
                <a:spcPts val="2810"/>
              </a:lnSpc>
              <a:spcBef>
                <a:spcPts val="459"/>
              </a:spcBef>
              <a:buClr>
                <a:srgbClr val="AFCCAF"/>
              </a:buClr>
              <a:buSzPct val="90384"/>
              <a:buFont typeface="Arial"/>
              <a:buChar char=""/>
              <a:tabLst>
                <a:tab pos="653415" algn="l"/>
              </a:tabLst>
            </a:pPr>
            <a:r>
              <a:rPr sz="2600" spc="40" dirty="0">
                <a:solidFill>
                  <a:srgbClr val="FFFFFF"/>
                </a:solidFill>
                <a:latin typeface="Trebuchet MS"/>
                <a:cs typeface="Trebuchet MS"/>
              </a:rPr>
              <a:t>Il </a:t>
            </a:r>
            <a:r>
              <a:rPr sz="2600" spc="35" dirty="0">
                <a:solidFill>
                  <a:srgbClr val="FFFFFF"/>
                </a:solidFill>
                <a:latin typeface="Trebuchet MS"/>
                <a:cs typeface="Trebuchet MS"/>
              </a:rPr>
              <a:t>comportamento </a:t>
            </a:r>
            <a:r>
              <a:rPr sz="2600" spc="70" dirty="0">
                <a:solidFill>
                  <a:srgbClr val="FFFFFF"/>
                </a:solidFill>
                <a:latin typeface="Trebuchet MS"/>
                <a:cs typeface="Trebuchet MS"/>
              </a:rPr>
              <a:t>è </a:t>
            </a:r>
            <a:r>
              <a:rPr sz="2600" dirty="0">
                <a:solidFill>
                  <a:srgbClr val="FFFFFF"/>
                </a:solidFill>
                <a:latin typeface="Trebuchet MS"/>
                <a:cs typeface="Trebuchet MS"/>
              </a:rPr>
              <a:t>definito </a:t>
            </a:r>
            <a:r>
              <a:rPr sz="2600" spc="45" dirty="0">
                <a:solidFill>
                  <a:srgbClr val="FFFFFF"/>
                </a:solidFill>
                <a:latin typeface="Trebuchet MS"/>
                <a:cs typeface="Trebuchet MS"/>
              </a:rPr>
              <a:t>in </a:t>
            </a:r>
            <a:r>
              <a:rPr sz="2600" spc="110" dirty="0">
                <a:solidFill>
                  <a:srgbClr val="FFFFFF"/>
                </a:solidFill>
                <a:latin typeface="Trebuchet MS"/>
                <a:cs typeface="Trebuchet MS"/>
              </a:rPr>
              <a:t>base  </a:t>
            </a:r>
            <a:r>
              <a:rPr sz="2600" spc="40" dirty="0">
                <a:solidFill>
                  <a:srgbClr val="FFFFFF"/>
                </a:solidFill>
                <a:latin typeface="Georgia"/>
                <a:cs typeface="Georgia"/>
              </a:rPr>
              <a:t>all’effetto </a:t>
            </a:r>
            <a:r>
              <a:rPr sz="2600" spc="70" dirty="0">
                <a:solidFill>
                  <a:srgbClr val="FFFFFF"/>
                </a:solidFill>
                <a:latin typeface="Trebuchet MS"/>
                <a:cs typeface="Trebuchet MS"/>
              </a:rPr>
              <a:t>che </a:t>
            </a:r>
            <a:r>
              <a:rPr sz="2600" spc="80" dirty="0">
                <a:solidFill>
                  <a:srgbClr val="FFFFFF"/>
                </a:solidFill>
                <a:latin typeface="Trebuchet MS"/>
                <a:cs typeface="Trebuchet MS"/>
              </a:rPr>
              <a:t>produce</a:t>
            </a:r>
            <a:r>
              <a:rPr sz="2600" spc="-3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spc="70" dirty="0">
                <a:solidFill>
                  <a:srgbClr val="FFFFFF"/>
                </a:solidFill>
                <a:latin typeface="Georgia"/>
                <a:cs typeface="Georgia"/>
              </a:rPr>
              <a:t>nell’ambiente</a:t>
            </a:r>
            <a:endParaRPr sz="2600">
              <a:latin typeface="Georgia"/>
              <a:cs typeface="Georgia"/>
            </a:endParaRPr>
          </a:p>
          <a:p>
            <a:pPr lvl="1">
              <a:lnSpc>
                <a:spcPct val="100000"/>
              </a:lnSpc>
              <a:spcBef>
                <a:spcPts val="50"/>
              </a:spcBef>
              <a:buClr>
                <a:srgbClr val="AFCCAF"/>
              </a:buClr>
              <a:buFont typeface="Arial"/>
              <a:buChar char=""/>
            </a:pPr>
            <a:endParaRPr sz="235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buClr>
                <a:srgbClr val="71A276"/>
              </a:buClr>
              <a:buSzPct val="70312"/>
              <a:buFont typeface="Wingdings"/>
              <a:buChar char=""/>
              <a:tabLst>
                <a:tab pos="287020" algn="l"/>
              </a:tabLst>
            </a:pPr>
            <a:r>
              <a:rPr sz="3200" spc="105" dirty="0">
                <a:solidFill>
                  <a:srgbClr val="FFFFFF"/>
                </a:solidFill>
                <a:latin typeface="Trebuchet MS"/>
                <a:cs typeface="Trebuchet MS"/>
              </a:rPr>
              <a:t>Topography</a:t>
            </a:r>
            <a:endParaRPr sz="3200">
              <a:latin typeface="Trebuchet MS"/>
              <a:cs typeface="Trebuchet MS"/>
            </a:endParaRPr>
          </a:p>
          <a:p>
            <a:pPr marL="652780" lvl="1" indent="-274320">
              <a:lnSpc>
                <a:spcPct val="100000"/>
              </a:lnSpc>
              <a:spcBef>
                <a:spcPts val="105"/>
              </a:spcBef>
              <a:buClr>
                <a:srgbClr val="AFCCAF"/>
              </a:buClr>
              <a:buSzPct val="90384"/>
              <a:buFont typeface="Arial"/>
              <a:buChar char=""/>
              <a:tabLst>
                <a:tab pos="653415" algn="l"/>
              </a:tabLst>
            </a:pPr>
            <a:r>
              <a:rPr sz="2600" spc="5" dirty="0">
                <a:solidFill>
                  <a:srgbClr val="FFFFFF"/>
                </a:solidFill>
                <a:latin typeface="Trebuchet MS"/>
                <a:cs typeface="Trebuchet MS"/>
              </a:rPr>
              <a:t>Identifica </a:t>
            </a:r>
            <a:r>
              <a:rPr sz="2600" dirty="0">
                <a:solidFill>
                  <a:srgbClr val="FFFFFF"/>
                </a:solidFill>
                <a:latin typeface="Trebuchet MS"/>
                <a:cs typeface="Trebuchet MS"/>
              </a:rPr>
              <a:t>la </a:t>
            </a:r>
            <a:r>
              <a:rPr sz="2600" spc="15" dirty="0">
                <a:solidFill>
                  <a:srgbClr val="FFFFFF"/>
                </a:solidFill>
                <a:latin typeface="Trebuchet MS"/>
                <a:cs typeface="Trebuchet MS"/>
              </a:rPr>
              <a:t>forma </a:t>
            </a:r>
            <a:r>
              <a:rPr sz="2600" spc="80" dirty="0">
                <a:solidFill>
                  <a:srgbClr val="FFFFFF"/>
                </a:solidFill>
                <a:latin typeface="Trebuchet MS"/>
                <a:cs typeface="Trebuchet MS"/>
              </a:rPr>
              <a:t>del</a:t>
            </a:r>
            <a:r>
              <a:rPr sz="2600" spc="-5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spc="5" dirty="0">
                <a:solidFill>
                  <a:srgbClr val="FFFFFF"/>
                </a:solidFill>
                <a:latin typeface="Trebuchet MS"/>
                <a:cs typeface="Trebuchet MS"/>
              </a:rPr>
              <a:t>comportamento</a:t>
            </a:r>
            <a:endParaRPr sz="26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523744" y="242315"/>
            <a:ext cx="4274820" cy="8595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09573" y="1595374"/>
            <a:ext cx="680593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b="0" u="none" spc="95" dirty="0">
                <a:latin typeface="Trebuchet MS"/>
                <a:cs typeface="Trebuchet MS"/>
              </a:rPr>
              <a:t>Cambiando</a:t>
            </a:r>
            <a:r>
              <a:rPr sz="2000" b="0" u="none" spc="-140" dirty="0">
                <a:latin typeface="Trebuchet MS"/>
                <a:cs typeface="Trebuchet MS"/>
              </a:rPr>
              <a:t> </a:t>
            </a:r>
            <a:r>
              <a:rPr sz="2000" b="0" u="none" spc="85" dirty="0">
                <a:latin typeface="Trebuchet MS"/>
                <a:cs typeface="Trebuchet MS"/>
              </a:rPr>
              <a:t>gli</a:t>
            </a:r>
            <a:r>
              <a:rPr sz="2000" b="0" u="none" spc="-110" dirty="0">
                <a:latin typeface="Trebuchet MS"/>
                <a:cs typeface="Trebuchet MS"/>
              </a:rPr>
              <a:t> </a:t>
            </a:r>
            <a:r>
              <a:rPr sz="2000" b="0" u="none" spc="-5" dirty="0">
                <a:latin typeface="Trebuchet MS"/>
                <a:cs typeface="Trebuchet MS"/>
              </a:rPr>
              <a:t>eventi</a:t>
            </a:r>
            <a:r>
              <a:rPr sz="2000" b="0" u="none" spc="-114" dirty="0">
                <a:latin typeface="Trebuchet MS"/>
                <a:cs typeface="Trebuchet MS"/>
              </a:rPr>
              <a:t> </a:t>
            </a:r>
            <a:r>
              <a:rPr sz="2000" b="0" u="none" spc="55" dirty="0">
                <a:latin typeface="Trebuchet MS"/>
                <a:cs typeface="Trebuchet MS"/>
              </a:rPr>
              <a:t>che</a:t>
            </a:r>
            <a:r>
              <a:rPr sz="2000" b="0" u="none" spc="-105" dirty="0">
                <a:latin typeface="Trebuchet MS"/>
                <a:cs typeface="Trebuchet MS"/>
              </a:rPr>
              <a:t> </a:t>
            </a:r>
            <a:r>
              <a:rPr sz="2000" b="0" u="none" spc="60" dirty="0">
                <a:latin typeface="Trebuchet MS"/>
                <a:cs typeface="Trebuchet MS"/>
              </a:rPr>
              <a:t>si</a:t>
            </a:r>
            <a:r>
              <a:rPr sz="2000" b="0" u="none" spc="-105" dirty="0">
                <a:latin typeface="Trebuchet MS"/>
                <a:cs typeface="Trebuchet MS"/>
              </a:rPr>
              <a:t> </a:t>
            </a:r>
            <a:r>
              <a:rPr sz="2000" b="0" u="none" spc="10" dirty="0">
                <a:latin typeface="Trebuchet MS"/>
                <a:cs typeface="Trebuchet MS"/>
              </a:rPr>
              <a:t>manifestano</a:t>
            </a:r>
            <a:r>
              <a:rPr sz="2000" b="0" u="none" spc="-125" dirty="0">
                <a:latin typeface="Trebuchet MS"/>
                <a:cs typeface="Trebuchet MS"/>
              </a:rPr>
              <a:t> </a:t>
            </a:r>
            <a:r>
              <a:rPr sz="2000" b="0" u="none" spc="15" dirty="0">
                <a:latin typeface="Trebuchet MS"/>
                <a:cs typeface="Trebuchet MS"/>
              </a:rPr>
              <a:t>immediatamente  </a:t>
            </a:r>
            <a:r>
              <a:rPr sz="2000" b="0" u="none" spc="105" dirty="0">
                <a:latin typeface="Trebuchet MS"/>
                <a:cs typeface="Trebuchet MS"/>
              </a:rPr>
              <a:t>dopo</a:t>
            </a:r>
            <a:r>
              <a:rPr sz="2000" b="0" u="none" spc="-125" dirty="0">
                <a:latin typeface="Trebuchet MS"/>
                <a:cs typeface="Trebuchet MS"/>
              </a:rPr>
              <a:t> </a:t>
            </a:r>
            <a:r>
              <a:rPr sz="2000" b="0" u="none" spc="45" dirty="0">
                <a:latin typeface="Trebuchet MS"/>
                <a:cs typeface="Trebuchet MS"/>
              </a:rPr>
              <a:t>un</a:t>
            </a:r>
            <a:r>
              <a:rPr sz="2000" b="0" u="none" spc="-114" dirty="0">
                <a:latin typeface="Trebuchet MS"/>
                <a:cs typeface="Trebuchet MS"/>
              </a:rPr>
              <a:t> </a:t>
            </a:r>
            <a:r>
              <a:rPr sz="2000" b="0" u="none" spc="10" dirty="0">
                <a:latin typeface="Trebuchet MS"/>
                <a:cs typeface="Trebuchet MS"/>
              </a:rPr>
              <a:t>comportamento,</a:t>
            </a:r>
            <a:r>
              <a:rPr sz="2000" b="0" u="none" spc="-305" dirty="0">
                <a:latin typeface="Trebuchet MS"/>
                <a:cs typeface="Trebuchet MS"/>
              </a:rPr>
              <a:t> </a:t>
            </a:r>
            <a:r>
              <a:rPr sz="2000" b="0" u="none" spc="85" dirty="0">
                <a:latin typeface="Trebuchet MS"/>
                <a:cs typeface="Trebuchet MS"/>
              </a:rPr>
              <a:t>possono</a:t>
            </a:r>
            <a:r>
              <a:rPr sz="2000" b="0" u="none" spc="-114" dirty="0">
                <a:latin typeface="Trebuchet MS"/>
                <a:cs typeface="Trebuchet MS"/>
              </a:rPr>
              <a:t> </a:t>
            </a:r>
            <a:r>
              <a:rPr sz="2000" b="0" u="none" spc="25" dirty="0">
                <a:latin typeface="Trebuchet MS"/>
                <a:cs typeface="Trebuchet MS"/>
              </a:rPr>
              <a:t>modificare</a:t>
            </a:r>
            <a:r>
              <a:rPr sz="2000" b="0" u="none" spc="-130" dirty="0">
                <a:latin typeface="Trebuchet MS"/>
                <a:cs typeface="Trebuchet MS"/>
              </a:rPr>
              <a:t> </a:t>
            </a:r>
            <a:r>
              <a:rPr sz="2000" b="0" u="none" dirty="0">
                <a:latin typeface="Trebuchet MS"/>
                <a:cs typeface="Trebuchet MS"/>
              </a:rPr>
              <a:t>la</a:t>
            </a:r>
            <a:r>
              <a:rPr sz="2000" b="0" u="none" spc="-114" dirty="0">
                <a:latin typeface="Trebuchet MS"/>
                <a:cs typeface="Trebuchet MS"/>
              </a:rPr>
              <a:t> </a:t>
            </a:r>
            <a:r>
              <a:rPr sz="2000" b="0" u="none" spc="10" dirty="0">
                <a:latin typeface="Trebuchet MS"/>
                <a:cs typeface="Trebuchet MS"/>
              </a:rPr>
              <a:t>frequenza  </a:t>
            </a:r>
            <a:r>
              <a:rPr sz="2000" b="0" u="none" spc="75" dirty="0">
                <a:latin typeface="Trebuchet MS"/>
                <a:cs typeface="Trebuchet MS"/>
              </a:rPr>
              <a:t>di </a:t>
            </a:r>
            <a:r>
              <a:rPr sz="2000" b="0" u="none" spc="-30" dirty="0">
                <a:latin typeface="Trebuchet MS"/>
                <a:cs typeface="Trebuchet MS"/>
              </a:rPr>
              <a:t>tale</a:t>
            </a:r>
            <a:r>
              <a:rPr sz="2000" b="0" u="none" spc="195" dirty="0">
                <a:latin typeface="Trebuchet MS"/>
                <a:cs typeface="Trebuchet MS"/>
              </a:rPr>
              <a:t> </a:t>
            </a:r>
            <a:r>
              <a:rPr sz="2000" b="0" u="none" spc="10" dirty="0">
                <a:latin typeface="Trebuchet MS"/>
                <a:cs typeface="Trebuchet MS"/>
              </a:rPr>
              <a:t>comportamento.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8197" y="4644009"/>
            <a:ext cx="7146925" cy="1245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3695" marR="5080" indent="-341630">
              <a:lnSpc>
                <a:spcPct val="100000"/>
              </a:lnSpc>
              <a:spcBef>
                <a:spcPts val="100"/>
              </a:spcBef>
              <a:tabLst>
                <a:tab pos="556260" algn="l"/>
              </a:tabLst>
            </a:pPr>
            <a:r>
              <a:rPr sz="2000" spc="45" dirty="0">
                <a:solidFill>
                  <a:srgbClr val="FFFFFF"/>
                </a:solidFill>
                <a:latin typeface="Trebuchet MS"/>
                <a:cs typeface="Trebuchet MS"/>
              </a:rPr>
              <a:t>A-il	</a:t>
            </a:r>
            <a:r>
              <a:rPr sz="2000" spc="85" dirty="0">
                <a:solidFill>
                  <a:srgbClr val="FFFFFF"/>
                </a:solidFill>
                <a:latin typeface="Trebuchet MS"/>
                <a:cs typeface="Trebuchet MS"/>
              </a:rPr>
              <a:t>bambino</a:t>
            </a:r>
            <a:r>
              <a:rPr sz="2000" spc="-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55" dirty="0">
                <a:solidFill>
                  <a:srgbClr val="FFFFFF"/>
                </a:solidFill>
                <a:latin typeface="Trebuchet MS"/>
                <a:cs typeface="Trebuchet MS"/>
              </a:rPr>
              <a:t>vuole</a:t>
            </a:r>
            <a:r>
              <a:rPr sz="20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45" dirty="0">
                <a:solidFill>
                  <a:srgbClr val="FFFFFF"/>
                </a:solidFill>
                <a:latin typeface="Trebuchet MS"/>
                <a:cs typeface="Trebuchet MS"/>
              </a:rPr>
              <a:t>un</a:t>
            </a:r>
            <a:r>
              <a:rPr sz="200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15" dirty="0">
                <a:solidFill>
                  <a:srgbClr val="FFFFFF"/>
                </a:solidFill>
                <a:latin typeface="Trebuchet MS"/>
                <a:cs typeface="Trebuchet MS"/>
              </a:rPr>
              <a:t>giocattolo</a:t>
            </a:r>
            <a:r>
              <a:rPr sz="20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55" dirty="0">
                <a:solidFill>
                  <a:srgbClr val="FFFFFF"/>
                </a:solidFill>
                <a:latin typeface="Trebuchet MS"/>
                <a:cs typeface="Trebuchet MS"/>
              </a:rPr>
              <a:t>che</a:t>
            </a:r>
            <a:r>
              <a:rPr sz="20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60" dirty="0">
                <a:solidFill>
                  <a:srgbClr val="FFFFFF"/>
                </a:solidFill>
                <a:latin typeface="Trebuchet MS"/>
                <a:cs typeface="Trebuchet MS"/>
              </a:rPr>
              <a:t>si</a:t>
            </a:r>
            <a:r>
              <a:rPr sz="20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30" dirty="0">
                <a:solidFill>
                  <a:srgbClr val="FFFFFF"/>
                </a:solidFill>
                <a:latin typeface="Trebuchet MS"/>
                <a:cs typeface="Trebuchet MS"/>
              </a:rPr>
              <a:t>trova</a:t>
            </a:r>
            <a:r>
              <a:rPr sz="2000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70" dirty="0">
                <a:solidFill>
                  <a:srgbClr val="FFFFFF"/>
                </a:solidFill>
                <a:latin typeface="Trebuchet MS"/>
                <a:cs typeface="Trebuchet MS"/>
              </a:rPr>
              <a:t>su</a:t>
            </a:r>
            <a:r>
              <a:rPr sz="20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30" dirty="0">
                <a:solidFill>
                  <a:srgbClr val="FFFFFF"/>
                </a:solidFill>
                <a:latin typeface="Trebuchet MS"/>
                <a:cs typeface="Trebuchet MS"/>
              </a:rPr>
              <a:t>una</a:t>
            </a:r>
            <a:r>
              <a:rPr sz="200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45" dirty="0">
                <a:solidFill>
                  <a:srgbClr val="FFFFFF"/>
                </a:solidFill>
                <a:latin typeface="Trebuchet MS"/>
                <a:cs typeface="Trebuchet MS"/>
              </a:rPr>
              <a:t>mensola  </a:t>
            </a:r>
            <a:r>
              <a:rPr sz="2000" spc="35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20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30" dirty="0">
                <a:solidFill>
                  <a:srgbClr val="FFFFFF"/>
                </a:solidFill>
                <a:latin typeface="Trebuchet MS"/>
                <a:cs typeface="Trebuchet MS"/>
              </a:rPr>
              <a:t>alto</a:t>
            </a:r>
            <a:endParaRPr sz="2000">
              <a:latin typeface="Trebuchet MS"/>
              <a:cs typeface="Trebuchet MS"/>
            </a:endParaRPr>
          </a:p>
          <a:p>
            <a:pPr marL="12700" marR="1731645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rgbClr val="FFFFFF"/>
                </a:solidFill>
                <a:latin typeface="Trebuchet MS"/>
                <a:cs typeface="Trebuchet MS"/>
              </a:rPr>
              <a:t>B-il</a:t>
            </a:r>
            <a:r>
              <a:rPr sz="2000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80" dirty="0">
                <a:solidFill>
                  <a:srgbClr val="FFFFFF"/>
                </a:solidFill>
                <a:latin typeface="Trebuchet MS"/>
                <a:cs typeface="Trebuchet MS"/>
              </a:rPr>
              <a:t>bambino</a:t>
            </a:r>
            <a:r>
              <a:rPr sz="20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60" dirty="0">
                <a:solidFill>
                  <a:srgbClr val="FFFFFF"/>
                </a:solidFill>
                <a:latin typeface="Trebuchet MS"/>
                <a:cs typeface="Trebuchet MS"/>
              </a:rPr>
              <a:t>si</a:t>
            </a:r>
            <a:r>
              <a:rPr sz="2000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45" dirty="0">
                <a:solidFill>
                  <a:srgbClr val="FFFFFF"/>
                </a:solidFill>
                <a:latin typeface="Trebuchet MS"/>
                <a:cs typeface="Trebuchet MS"/>
              </a:rPr>
              <a:t>mette</a:t>
            </a:r>
            <a:r>
              <a:rPr sz="20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1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000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10" dirty="0">
                <a:solidFill>
                  <a:srgbClr val="FFFFFF"/>
                </a:solidFill>
                <a:latin typeface="Trebuchet MS"/>
                <a:cs typeface="Trebuchet MS"/>
              </a:rPr>
              <a:t>urlare</a:t>
            </a:r>
            <a:r>
              <a:rPr sz="20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45" dirty="0">
                <a:solidFill>
                  <a:srgbClr val="FFFFFF"/>
                </a:solidFill>
                <a:latin typeface="Trebuchet MS"/>
                <a:cs typeface="Trebuchet MS"/>
              </a:rPr>
              <a:t>pestando</a:t>
            </a:r>
            <a:r>
              <a:rPr sz="200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1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200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70" dirty="0">
                <a:solidFill>
                  <a:srgbClr val="FFFFFF"/>
                </a:solidFill>
                <a:latin typeface="Trebuchet MS"/>
                <a:cs typeface="Trebuchet MS"/>
              </a:rPr>
              <a:t>piedi  </a:t>
            </a:r>
            <a:r>
              <a:rPr sz="2000" spc="75" dirty="0">
                <a:solidFill>
                  <a:srgbClr val="FFFFFF"/>
                </a:solidFill>
                <a:latin typeface="Trebuchet MS"/>
                <a:cs typeface="Trebuchet MS"/>
              </a:rPr>
              <a:t>C-la</a:t>
            </a:r>
            <a:r>
              <a:rPr sz="20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40" dirty="0">
                <a:solidFill>
                  <a:srgbClr val="FFFFFF"/>
                </a:solidFill>
                <a:latin typeface="Trebuchet MS"/>
                <a:cs typeface="Trebuchet MS"/>
              </a:rPr>
              <a:t>mamma</a:t>
            </a:r>
            <a:r>
              <a:rPr sz="20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85" dirty="0">
                <a:solidFill>
                  <a:srgbClr val="FFFFFF"/>
                </a:solidFill>
                <a:latin typeface="Trebuchet MS"/>
                <a:cs typeface="Trebuchet MS"/>
              </a:rPr>
              <a:t>gli</a:t>
            </a:r>
            <a:r>
              <a:rPr sz="20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75" dirty="0">
                <a:solidFill>
                  <a:srgbClr val="FFFFFF"/>
                </a:solidFill>
                <a:latin typeface="Trebuchet MS"/>
                <a:cs typeface="Trebuchet MS"/>
              </a:rPr>
              <a:t>da</a:t>
            </a:r>
            <a:r>
              <a:rPr sz="20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5" dirty="0">
                <a:solidFill>
                  <a:srgbClr val="FFFFFF"/>
                </a:solidFill>
                <a:latin typeface="Trebuchet MS"/>
                <a:cs typeface="Trebuchet MS"/>
              </a:rPr>
              <a:t>il</a:t>
            </a:r>
            <a:r>
              <a:rPr sz="200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15" dirty="0">
                <a:solidFill>
                  <a:srgbClr val="FFFFFF"/>
                </a:solidFill>
                <a:latin typeface="Trebuchet MS"/>
                <a:cs typeface="Trebuchet MS"/>
              </a:rPr>
              <a:t>giocattolo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73608" y="3744467"/>
            <a:ext cx="3608832" cy="65379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424683" y="4018788"/>
            <a:ext cx="106680" cy="1066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678802" y="2704147"/>
          <a:ext cx="3881754" cy="1574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75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44551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6448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086485">
                <a:tc gridSpan="3"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sz="2000" spc="5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Esempio: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  <a:p>
                      <a:pPr marL="101600" marR="980440">
                        <a:lnSpc>
                          <a:spcPct val="100000"/>
                        </a:lnSpc>
                      </a:pPr>
                      <a:r>
                        <a:rPr sz="2000" spc="9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A-</a:t>
                      </a:r>
                      <a:r>
                        <a:rPr sz="2000" spc="-13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00" spc="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porta</a:t>
                      </a:r>
                      <a:r>
                        <a:rPr sz="2000" spc="-14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00" spc="4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chiusa</a:t>
                      </a:r>
                      <a:r>
                        <a:rPr sz="2000" spc="-1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00" spc="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2000" spc="-13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00" spc="3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chiave  </a:t>
                      </a:r>
                      <a:r>
                        <a:rPr sz="2000" spc="5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B-giro </a:t>
                      </a:r>
                      <a:r>
                        <a:rPr sz="20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la</a:t>
                      </a:r>
                      <a:r>
                        <a:rPr sz="2000" spc="-27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00" spc="3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chiave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T="119380" marB="0">
                    <a:lnL w="9525">
                      <a:solidFill>
                        <a:srgbClr val="F5F3EA"/>
                      </a:solidFill>
                      <a:prstDash val="solid"/>
                    </a:lnL>
                    <a:lnR w="9525">
                      <a:solidFill>
                        <a:srgbClr val="F5F3EA"/>
                      </a:solidFill>
                      <a:prstDash val="solid"/>
                    </a:lnR>
                    <a:lnT w="9525">
                      <a:solidFill>
                        <a:srgbClr val="F5F3EA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83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5F3EA"/>
                      </a:solidFill>
                      <a:prstDash val="solid"/>
                    </a:lnL>
                    <a:lnR w="76200">
                      <a:solidFill>
                        <a:srgbClr val="CF6868"/>
                      </a:solidFill>
                      <a:prstDash val="solid"/>
                    </a:lnR>
                    <a:lnB w="19050">
                      <a:solidFill>
                        <a:srgbClr val="CF686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ts val="1985"/>
                        </a:lnSpc>
                      </a:pPr>
                      <a:r>
                        <a:rPr sz="2000" spc="7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C-la</a:t>
                      </a:r>
                      <a:r>
                        <a:rPr sz="2000" spc="-1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00" spc="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porta</a:t>
                      </a:r>
                      <a:r>
                        <a:rPr sz="2000" spc="-13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00" spc="5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si</a:t>
                      </a:r>
                      <a:r>
                        <a:rPr sz="2000" spc="-10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00" spc="4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apre</a:t>
                      </a:r>
                      <a:r>
                        <a:rPr sz="2000" spc="-114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00" spc="5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2000" spc="-114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00" spc="7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esco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76200">
                      <a:solidFill>
                        <a:srgbClr val="CF6868"/>
                      </a:solidFill>
                      <a:prstDash val="solid"/>
                    </a:lnL>
                    <a:lnB w="76200">
                      <a:solidFill>
                        <a:srgbClr val="CF686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F5F3EA"/>
                      </a:solidFill>
                      <a:prstDash val="solid"/>
                    </a:lnR>
                    <a:lnB w="9525">
                      <a:solidFill>
                        <a:srgbClr val="F5F3E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673608" y="5545835"/>
            <a:ext cx="6120384" cy="88239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680459" y="5932932"/>
            <a:ext cx="106679" cy="1066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55573" y="5589244"/>
            <a:ext cx="5956935" cy="719455"/>
          </a:xfrm>
          <a:custGeom>
            <a:avLst/>
            <a:gdLst/>
            <a:ahLst/>
            <a:cxnLst/>
            <a:rect l="l" t="t" r="r" b="b"/>
            <a:pathLst>
              <a:path w="5956934" h="719454">
                <a:moveTo>
                  <a:pt x="0" y="119849"/>
                </a:moveTo>
                <a:lnTo>
                  <a:pt x="9420" y="73198"/>
                </a:lnTo>
                <a:lnTo>
                  <a:pt x="35109" y="35102"/>
                </a:lnTo>
                <a:lnTo>
                  <a:pt x="73209" y="9418"/>
                </a:lnTo>
                <a:lnTo>
                  <a:pt x="119862" y="0"/>
                </a:lnTo>
                <a:lnTo>
                  <a:pt x="5836869" y="0"/>
                </a:lnTo>
                <a:lnTo>
                  <a:pt x="5883515" y="9418"/>
                </a:lnTo>
                <a:lnTo>
                  <a:pt x="5921625" y="35102"/>
                </a:lnTo>
                <a:lnTo>
                  <a:pt x="5947329" y="73198"/>
                </a:lnTo>
                <a:lnTo>
                  <a:pt x="5956757" y="119849"/>
                </a:lnTo>
                <a:lnTo>
                  <a:pt x="5956757" y="599274"/>
                </a:lnTo>
                <a:lnTo>
                  <a:pt x="5947329" y="645928"/>
                </a:lnTo>
                <a:lnTo>
                  <a:pt x="5921625" y="684028"/>
                </a:lnTo>
                <a:lnTo>
                  <a:pt x="5883515" y="709717"/>
                </a:lnTo>
                <a:lnTo>
                  <a:pt x="5836869" y="719137"/>
                </a:lnTo>
                <a:lnTo>
                  <a:pt x="119862" y="719137"/>
                </a:lnTo>
                <a:lnTo>
                  <a:pt x="73209" y="709717"/>
                </a:lnTo>
                <a:lnTo>
                  <a:pt x="35109" y="684028"/>
                </a:lnTo>
                <a:lnTo>
                  <a:pt x="9420" y="645928"/>
                </a:lnTo>
                <a:lnTo>
                  <a:pt x="0" y="599274"/>
                </a:lnTo>
                <a:lnTo>
                  <a:pt x="0" y="119849"/>
                </a:lnTo>
                <a:close/>
              </a:path>
            </a:pathLst>
          </a:custGeom>
          <a:ln w="57150">
            <a:solidFill>
              <a:srgbClr val="CF68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24840" y="2688335"/>
            <a:ext cx="3998976" cy="172212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70988" y="3496055"/>
            <a:ext cx="106680" cy="1066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24840" y="4561332"/>
            <a:ext cx="6480048" cy="193090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11523" y="5472684"/>
            <a:ext cx="106679" cy="1066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83564" y="4581194"/>
            <a:ext cx="6363970" cy="1814830"/>
          </a:xfrm>
          <a:custGeom>
            <a:avLst/>
            <a:gdLst/>
            <a:ahLst/>
            <a:cxnLst/>
            <a:rect l="l" t="t" r="r" b="b"/>
            <a:pathLst>
              <a:path w="6363970" h="1814829">
                <a:moveTo>
                  <a:pt x="0" y="1814449"/>
                </a:moveTo>
                <a:lnTo>
                  <a:pt x="6363843" y="1814449"/>
                </a:lnTo>
                <a:lnTo>
                  <a:pt x="6363843" y="0"/>
                </a:lnTo>
                <a:lnTo>
                  <a:pt x="0" y="0"/>
                </a:lnTo>
                <a:lnTo>
                  <a:pt x="0" y="1814449"/>
                </a:lnTo>
                <a:close/>
              </a:path>
            </a:pathLst>
          </a:custGeom>
          <a:ln w="9525">
            <a:solidFill>
              <a:srgbClr val="F5F3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60604" y="891539"/>
            <a:ext cx="8348472" cy="56738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99638" y="273761"/>
            <a:ext cx="256667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0" u="none" spc="235" dirty="0">
                <a:latin typeface="Trebuchet MS"/>
                <a:cs typeface="Trebuchet MS"/>
              </a:rPr>
              <a:t>PRINCIPI</a:t>
            </a:r>
            <a:endParaRPr sz="48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70938" y="443229"/>
            <a:ext cx="49123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u="none" spc="-15" dirty="0">
                <a:latin typeface="Georgia"/>
                <a:cs typeface="Georgia"/>
              </a:rPr>
              <a:t>Quali </a:t>
            </a:r>
            <a:r>
              <a:rPr sz="3600" u="none" spc="-175" dirty="0">
                <a:latin typeface="Georgia"/>
                <a:cs typeface="Georgia"/>
              </a:rPr>
              <a:t>sono </a:t>
            </a:r>
            <a:r>
              <a:rPr sz="3600" u="none" dirty="0">
                <a:latin typeface="Georgia"/>
                <a:cs typeface="Georgia"/>
              </a:rPr>
              <a:t>i</a:t>
            </a:r>
            <a:r>
              <a:rPr sz="3600" u="none" spc="60" dirty="0">
                <a:latin typeface="Georgia"/>
                <a:cs typeface="Georgia"/>
              </a:rPr>
              <a:t> </a:t>
            </a:r>
            <a:r>
              <a:rPr sz="3600" u="none" spc="-55" dirty="0">
                <a:latin typeface="Georgia"/>
                <a:cs typeface="Georgia"/>
              </a:rPr>
              <a:t>principi?</a:t>
            </a:r>
            <a:endParaRPr sz="3600">
              <a:latin typeface="Georgia"/>
              <a:cs typeface="Georg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44651" y="2362276"/>
            <a:ext cx="4401820" cy="30740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469265" algn="l"/>
                <a:tab pos="470534" algn="l"/>
              </a:tabLst>
            </a:pPr>
            <a:r>
              <a:rPr sz="4000" spc="35" dirty="0">
                <a:solidFill>
                  <a:srgbClr val="FFFFFF"/>
                </a:solidFill>
                <a:latin typeface="Trebuchet MS"/>
                <a:cs typeface="Trebuchet MS"/>
              </a:rPr>
              <a:t>rinforzo</a:t>
            </a:r>
            <a:endParaRPr sz="4000">
              <a:latin typeface="Trebuchet MS"/>
              <a:cs typeface="Trebuchet MS"/>
            </a:endParaRPr>
          </a:p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69265" algn="l"/>
                <a:tab pos="470534" algn="l"/>
              </a:tabLst>
            </a:pPr>
            <a:r>
              <a:rPr sz="4000" spc="75" dirty="0">
                <a:solidFill>
                  <a:srgbClr val="FFFFFF"/>
                </a:solidFill>
                <a:latin typeface="Trebuchet MS"/>
                <a:cs typeface="Trebuchet MS"/>
              </a:rPr>
              <a:t>punizione</a:t>
            </a:r>
            <a:endParaRPr sz="4000">
              <a:latin typeface="Trebuchet MS"/>
              <a:cs typeface="Trebuchet MS"/>
            </a:endParaRPr>
          </a:p>
          <a:p>
            <a:pPr marL="469900" indent="-45720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469265" algn="l"/>
                <a:tab pos="470534" algn="l"/>
              </a:tabLst>
            </a:pPr>
            <a:r>
              <a:rPr sz="4000" spc="30" dirty="0">
                <a:solidFill>
                  <a:srgbClr val="FFFFFF"/>
                </a:solidFill>
                <a:latin typeface="Trebuchet MS"/>
                <a:cs typeface="Trebuchet MS"/>
              </a:rPr>
              <a:t>estinzione</a:t>
            </a:r>
            <a:endParaRPr sz="4000">
              <a:latin typeface="Trebuchet MS"/>
              <a:cs typeface="Trebuchet MS"/>
            </a:endParaRPr>
          </a:p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69265" algn="l"/>
                <a:tab pos="470534" algn="l"/>
              </a:tabLst>
            </a:pPr>
            <a:r>
              <a:rPr sz="4000" spc="90" dirty="0">
                <a:solidFill>
                  <a:srgbClr val="FFFFFF"/>
                </a:solidFill>
                <a:latin typeface="Trebuchet MS"/>
                <a:cs typeface="Trebuchet MS"/>
              </a:rPr>
              <a:t>discriminazione</a:t>
            </a:r>
            <a:endParaRPr sz="4000">
              <a:latin typeface="Trebuchet MS"/>
              <a:cs typeface="Trebuchet MS"/>
            </a:endParaRPr>
          </a:p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69265" algn="l"/>
                <a:tab pos="470534" algn="l"/>
              </a:tabLst>
            </a:pPr>
            <a:r>
              <a:rPr sz="4000" spc="50" dirty="0">
                <a:solidFill>
                  <a:srgbClr val="FFFFFF"/>
                </a:solidFill>
                <a:latin typeface="Trebuchet MS"/>
                <a:cs typeface="Trebuchet MS"/>
              </a:rPr>
              <a:t>generalizzazione</a:t>
            </a:r>
            <a:endParaRPr sz="40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59507" y="766953"/>
            <a:ext cx="34874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u="none" spc="-195" dirty="0">
                <a:latin typeface="Georgia"/>
                <a:cs typeface="Georgia"/>
              </a:rPr>
              <a:t>RI</a:t>
            </a:r>
            <a:r>
              <a:rPr sz="4800" u="none" spc="-260" dirty="0">
                <a:latin typeface="Georgia"/>
                <a:cs typeface="Georgia"/>
              </a:rPr>
              <a:t>N</a:t>
            </a:r>
            <a:r>
              <a:rPr sz="4800" u="none" spc="-70" dirty="0">
                <a:latin typeface="Georgia"/>
                <a:cs typeface="Georgia"/>
              </a:rPr>
              <a:t>FORZO</a:t>
            </a:r>
            <a:endParaRPr sz="4800" dirty="0">
              <a:latin typeface="Georgia"/>
              <a:cs typeface="Georg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90473" y="1704822"/>
            <a:ext cx="7560309" cy="44448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  <a:tabLst>
                <a:tab pos="471170" algn="l"/>
                <a:tab pos="2185670" algn="l"/>
                <a:tab pos="2517775" algn="l"/>
                <a:tab pos="2958465" algn="l"/>
                <a:tab pos="2997835" algn="l"/>
                <a:tab pos="3812540" algn="l"/>
                <a:tab pos="4505960" algn="l"/>
                <a:tab pos="5219065" algn="l"/>
                <a:tab pos="5728335" algn="l"/>
                <a:tab pos="5977890" algn="l"/>
                <a:tab pos="7119620" algn="l"/>
                <a:tab pos="7256780" algn="l"/>
              </a:tabLst>
            </a:pPr>
            <a:r>
              <a:rPr sz="3200" spc="-4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200" spc="-30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3200" spc="-60" dirty="0">
                <a:solidFill>
                  <a:srgbClr val="FFFFFF"/>
                </a:solidFill>
                <a:latin typeface="Arial"/>
                <a:cs typeface="Arial"/>
              </a:rPr>
              <a:t>principi</a:t>
            </a:r>
            <a:r>
              <a:rPr sz="3200" spc="-7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3200" spc="-114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3200" spc="-4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3200" spc="-10" dirty="0">
                <a:solidFill>
                  <a:srgbClr val="FFFFFF"/>
                </a:solidFill>
                <a:latin typeface="Arial"/>
                <a:cs typeface="Arial"/>
              </a:rPr>
              <a:t>ri</a:t>
            </a:r>
            <a:r>
              <a:rPr sz="3200" spc="-4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200" spc="5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sz="3200" spc="-125" dirty="0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sz="3200" spc="-215" dirty="0">
                <a:solidFill>
                  <a:srgbClr val="FFFFFF"/>
                </a:solidFill>
                <a:latin typeface="Arial"/>
                <a:cs typeface="Arial"/>
              </a:rPr>
              <a:t>z</a:t>
            </a:r>
            <a:r>
              <a:rPr sz="3200" spc="-9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3200" spc="-95" dirty="0">
                <a:solidFill>
                  <a:srgbClr val="FFFFFF"/>
                </a:solidFill>
                <a:latin typeface="Arial"/>
                <a:cs typeface="Arial"/>
              </a:rPr>
              <a:t>ope</a:t>
            </a:r>
            <a:r>
              <a:rPr sz="3200" spc="-12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3200" spc="-24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3200" spc="-130" dirty="0">
                <a:solidFill>
                  <a:srgbClr val="FFFFFF"/>
                </a:solidFill>
                <a:latin typeface="Arial"/>
                <a:cs typeface="Arial"/>
              </a:rPr>
              <a:t>quand</a:t>
            </a:r>
            <a:r>
              <a:rPr sz="3200" spc="-12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3200" spc="25" dirty="0" smtClean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200" spc="-165" dirty="0" smtClean="0">
                <a:solidFill>
                  <a:srgbClr val="FFFFFF"/>
                </a:solidFill>
                <a:latin typeface="Arial"/>
                <a:cs typeface="Arial"/>
              </a:rPr>
              <a:t>a  </a:t>
            </a:r>
            <a:r>
              <a:rPr sz="3200" spc="-3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200" spc="-65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3200" spc="-204" dirty="0">
                <a:solidFill>
                  <a:srgbClr val="FFFFFF"/>
                </a:solidFill>
                <a:latin typeface="Arial"/>
                <a:cs typeface="Arial"/>
              </a:rPr>
              <a:t>ese</a:t>
            </a:r>
            <a:r>
              <a:rPr sz="3200" spc="-24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200" spc="13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200" spc="-254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200" spc="-220" dirty="0">
                <a:solidFill>
                  <a:srgbClr val="FFFFFF"/>
                </a:solidFill>
                <a:latin typeface="Arial"/>
                <a:cs typeface="Arial"/>
              </a:rPr>
              <a:t>z</a:t>
            </a:r>
            <a:r>
              <a:rPr sz="3200" spc="-11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200" spc="-130" dirty="0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sz="3200" spc="-12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3200" spc="-60" dirty="0" smtClean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3200" spc="-25" dirty="0" smtClean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3200" spc="-100" dirty="0">
                <a:solidFill>
                  <a:srgbClr val="FFFFFF"/>
                </a:solidFill>
                <a:latin typeface="Arial"/>
                <a:cs typeface="Arial"/>
              </a:rPr>
              <a:t>un</a:t>
            </a:r>
            <a:r>
              <a:rPr sz="3200" spc="-9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3200" spc="-38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200" spc="15" dirty="0">
                <a:solidFill>
                  <a:srgbClr val="FFFFFF"/>
                </a:solidFill>
                <a:latin typeface="Arial"/>
                <a:cs typeface="Arial"/>
              </a:rPr>
              <a:t>ti</a:t>
            </a:r>
            <a:r>
              <a:rPr sz="3200" spc="65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3200" spc="-55" dirty="0">
                <a:solidFill>
                  <a:srgbClr val="FFFFFF"/>
                </a:solidFill>
                <a:latin typeface="Arial"/>
                <a:cs typeface="Arial"/>
              </a:rPr>
              <a:t>ol</a:t>
            </a:r>
            <a:r>
              <a:rPr sz="3200" spc="-6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lang="it-IT" sz="3200" dirty="0" smtClean="0">
                <a:solidFill>
                  <a:srgbClr val="FFFFFF"/>
                </a:solidFill>
                <a:latin typeface="Arial"/>
                <a:cs typeface="Arial"/>
              </a:rPr>
              <a:t>che segue un comportamento aumenta la probabilità dell’occorrenza futura di questo comportamento (classe di risposte) in condizioni simili 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37382" y="392112"/>
            <a:ext cx="2323465" cy="589280"/>
          </a:xfrm>
          <a:prstGeom prst="rect">
            <a:avLst/>
          </a:prstGeom>
          <a:solidFill>
            <a:srgbClr val="00FF00">
              <a:alpha val="50195"/>
            </a:srgbClr>
          </a:solidFill>
          <a:ln w="9525">
            <a:solidFill>
              <a:srgbClr val="FFFFFF"/>
            </a:solidFill>
          </a:ln>
        </p:spPr>
        <p:txBody>
          <a:bodyPr vert="horz" wrap="square" lIns="0" tIns="20320" rIns="0" bIns="0" rtlCol="0">
            <a:spAutoFit/>
          </a:bodyPr>
          <a:lstStyle/>
          <a:p>
            <a:pPr marL="200025">
              <a:lnSpc>
                <a:spcPct val="100000"/>
              </a:lnSpc>
              <a:spcBef>
                <a:spcPts val="160"/>
              </a:spcBef>
            </a:pPr>
            <a:r>
              <a:rPr b="0" u="none" spc="-110" dirty="0">
                <a:latin typeface="Arial"/>
                <a:cs typeface="Arial"/>
              </a:rPr>
              <a:t>Rinforzatori</a:t>
            </a:r>
          </a:p>
        </p:txBody>
      </p:sp>
      <p:sp>
        <p:nvSpPr>
          <p:cNvPr id="4" name="object 4"/>
          <p:cNvSpPr/>
          <p:nvPr/>
        </p:nvSpPr>
        <p:spPr>
          <a:xfrm>
            <a:off x="481583" y="1464563"/>
            <a:ext cx="2493264" cy="15941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71144" y="1438655"/>
            <a:ext cx="1972056" cy="15544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9546" y="1484757"/>
            <a:ext cx="2376551" cy="147802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39546" y="1484757"/>
            <a:ext cx="2376805" cy="1478280"/>
          </a:xfrm>
          <a:custGeom>
            <a:avLst/>
            <a:gdLst/>
            <a:ahLst/>
            <a:cxnLst/>
            <a:rect l="l" t="t" r="r" b="b"/>
            <a:pathLst>
              <a:path w="2376805" h="1478280">
                <a:moveTo>
                  <a:pt x="0" y="1478026"/>
                </a:moveTo>
                <a:lnTo>
                  <a:pt x="2376551" y="1478026"/>
                </a:lnTo>
                <a:lnTo>
                  <a:pt x="2376551" y="0"/>
                </a:lnTo>
                <a:lnTo>
                  <a:pt x="0" y="0"/>
                </a:lnTo>
                <a:lnTo>
                  <a:pt x="0" y="1478026"/>
                </a:lnTo>
                <a:close/>
              </a:path>
            </a:pathLst>
          </a:custGeom>
          <a:ln w="9525">
            <a:solidFill>
              <a:srgbClr val="6792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24840" y="2543555"/>
            <a:ext cx="2115312" cy="4861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32916" y="2526792"/>
            <a:ext cx="958596" cy="4495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83691" y="2564320"/>
            <a:ext cx="1998852" cy="36988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83691" y="2564320"/>
            <a:ext cx="1998980" cy="370205"/>
          </a:xfrm>
          <a:custGeom>
            <a:avLst/>
            <a:gdLst/>
            <a:ahLst/>
            <a:cxnLst/>
            <a:rect l="l" t="t" r="r" b="b"/>
            <a:pathLst>
              <a:path w="1998980" h="370205">
                <a:moveTo>
                  <a:pt x="0" y="369887"/>
                </a:moveTo>
                <a:lnTo>
                  <a:pt x="1998852" y="369887"/>
                </a:lnTo>
                <a:lnTo>
                  <a:pt x="1998852" y="0"/>
                </a:lnTo>
                <a:lnTo>
                  <a:pt x="0" y="0"/>
                </a:lnTo>
                <a:lnTo>
                  <a:pt x="0" y="369887"/>
                </a:lnTo>
                <a:close/>
              </a:path>
            </a:pathLst>
          </a:custGeom>
          <a:ln w="9525">
            <a:solidFill>
              <a:srgbClr val="6792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83691" y="3069145"/>
            <a:ext cx="1998980" cy="370205"/>
          </a:xfrm>
          <a:prstGeom prst="rect">
            <a:avLst/>
          </a:prstGeom>
          <a:ln w="9525">
            <a:solidFill>
              <a:srgbClr val="67926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305"/>
              </a:spcBef>
            </a:pPr>
            <a:r>
              <a:rPr sz="1800" spc="20" dirty="0">
                <a:solidFill>
                  <a:srgbClr val="FFFFFF"/>
                </a:solidFill>
                <a:latin typeface="Trebuchet MS"/>
                <a:cs typeface="Trebuchet MS"/>
              </a:rPr>
              <a:t>Bere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14958" y="3526917"/>
            <a:ext cx="736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60" dirty="0">
                <a:solidFill>
                  <a:srgbClr val="FFFFFF"/>
                </a:solidFill>
                <a:latin typeface="Trebuchet MS"/>
                <a:cs typeface="Trebuchet MS"/>
              </a:rPr>
              <a:t>Calore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68476" y="3958844"/>
            <a:ext cx="16294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5" dirty="0">
                <a:solidFill>
                  <a:srgbClr val="FFFFFF"/>
                </a:solidFill>
                <a:latin typeface="Trebuchet MS"/>
                <a:cs typeface="Trebuchet MS"/>
              </a:rPr>
              <a:t>Stimoli</a:t>
            </a:r>
            <a:r>
              <a:rPr sz="18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45" dirty="0">
                <a:solidFill>
                  <a:srgbClr val="FFFFFF"/>
                </a:solidFill>
                <a:latin typeface="Trebuchet MS"/>
                <a:cs typeface="Trebuchet MS"/>
              </a:rPr>
              <a:t>sessuali</a:t>
            </a:r>
            <a:endParaRPr sz="1800">
              <a:latin typeface="Trebuchet MS"/>
              <a:cs typeface="Trebuchet MS"/>
            </a:endParaRPr>
          </a:p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588391" y="1429130"/>
          <a:ext cx="7962899" cy="13639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4007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319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9770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6192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996950">
                <a:tc rowSpan="2">
                  <a:txBody>
                    <a:bodyPr/>
                    <a:lstStyle/>
                    <a:p>
                      <a:pPr marL="388620" marR="3742690" indent="635"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2000" spc="4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Primari </a:t>
                      </a:r>
                      <a:r>
                        <a:rPr sz="2000" spc="7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o  </a:t>
                      </a:r>
                      <a:r>
                        <a:rPr sz="20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incodizi</a:t>
                      </a:r>
                      <a:r>
                        <a:rPr sz="2000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2000" spc="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20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ati  </a:t>
                      </a:r>
                      <a:r>
                        <a:rPr sz="2000" spc="6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(biologici)</a:t>
                      </a:r>
                      <a:endParaRPr sz="2000" dirty="0">
                        <a:latin typeface="Trebuchet MS"/>
                        <a:cs typeface="Trebuchet MS"/>
                      </a:endParaRPr>
                    </a:p>
                    <a:p>
                      <a:pPr marR="3442335" algn="ctr">
                        <a:lnSpc>
                          <a:spcPts val="1405"/>
                        </a:lnSpc>
                        <a:spcBef>
                          <a:spcPts val="1310"/>
                        </a:spcBef>
                      </a:pPr>
                      <a:r>
                        <a:rPr sz="1800" spc="13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Cibo</a:t>
                      </a:r>
                      <a:endParaRPr sz="1800" dirty="0">
                        <a:latin typeface="Trebuchet MS"/>
                        <a:cs typeface="Trebuchet MS"/>
                      </a:endParaRPr>
                    </a:p>
                  </a:txBody>
                  <a:tcPr marL="0" marR="0" marT="92710" marB="0"/>
                </a:tc>
                <a:tc gridSpan="3">
                  <a:txBody>
                    <a:bodyPr/>
                    <a:lstStyle/>
                    <a:p>
                      <a:pPr marL="448945" marR="439420" indent="16510" algn="just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2000" spc="6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Secondari</a:t>
                      </a:r>
                      <a:r>
                        <a:rPr sz="2000" spc="-18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00" spc="7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o  </a:t>
                      </a:r>
                      <a:r>
                        <a:rPr sz="20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co</a:t>
                      </a:r>
                      <a:r>
                        <a:rPr sz="2000" spc="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20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dizi</a:t>
                      </a:r>
                      <a:r>
                        <a:rPr sz="2000" spc="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2000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2000" spc="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20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ti  </a:t>
                      </a:r>
                      <a:r>
                        <a:rPr sz="2000" spc="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(acquisiti)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T="20955" marB="0">
                    <a:lnB w="19050">
                      <a:solidFill>
                        <a:srgbClr val="ADAC9E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70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271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ADAC9E"/>
                      </a:solidFill>
                      <a:prstDash val="solid"/>
                    </a:lnR>
                    <a:lnT w="19050" cap="flat" cmpd="sng" algn="ctr">
                      <a:solidFill>
                        <a:srgbClr val="ADA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53086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800" spc="4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Tangibili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36195" marB="0">
                    <a:lnL w="9525">
                      <a:solidFill>
                        <a:srgbClr val="ADAC9E"/>
                      </a:solidFill>
                      <a:prstDash val="solid"/>
                    </a:lnL>
                    <a:lnR w="9525">
                      <a:solidFill>
                        <a:srgbClr val="ADAC9E"/>
                      </a:solidFill>
                      <a:prstDash val="solid"/>
                    </a:lnR>
                    <a:lnT w="19050">
                      <a:solidFill>
                        <a:srgbClr val="ADAC9E"/>
                      </a:solidFill>
                      <a:prstDash val="solid"/>
                    </a:lnT>
                    <a:lnB w="9525">
                      <a:solidFill>
                        <a:srgbClr val="ADAC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ADAC9E"/>
                      </a:solidFill>
                      <a:prstDash val="solid"/>
                    </a:lnL>
                    <a:lnT w="9525">
                      <a:solidFill>
                        <a:srgbClr val="ADAC9E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object 16"/>
          <p:cNvSpPr/>
          <p:nvPr/>
        </p:nvSpPr>
        <p:spPr>
          <a:xfrm>
            <a:off x="624840" y="3049523"/>
            <a:ext cx="2115312" cy="48615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252727" y="3031235"/>
            <a:ext cx="918972" cy="44957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83691" y="3069145"/>
            <a:ext cx="1998852" cy="36988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r>
              <a:rPr lang="it-IT" dirty="0" smtClean="0"/>
              <a:t>bere</a:t>
            </a:r>
            <a:endParaRPr dirty="0"/>
          </a:p>
        </p:txBody>
      </p:sp>
      <p:sp>
        <p:nvSpPr>
          <p:cNvPr id="19" name="object 19"/>
          <p:cNvSpPr/>
          <p:nvPr/>
        </p:nvSpPr>
        <p:spPr>
          <a:xfrm>
            <a:off x="624840" y="3480815"/>
            <a:ext cx="2115312" cy="48615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136903" y="3462528"/>
            <a:ext cx="1149096" cy="44958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83691" y="3500945"/>
            <a:ext cx="1998852" cy="36988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r>
              <a:rPr lang="it-IT" dirty="0" smtClean="0"/>
              <a:t>calore</a:t>
            </a:r>
            <a:endParaRPr dirty="0"/>
          </a:p>
        </p:txBody>
      </p:sp>
      <p:sp>
        <p:nvSpPr>
          <p:cNvPr id="22" name="object 22"/>
          <p:cNvSpPr/>
          <p:nvPr/>
        </p:nvSpPr>
        <p:spPr>
          <a:xfrm>
            <a:off x="683691" y="3500945"/>
            <a:ext cx="1998980" cy="370205"/>
          </a:xfrm>
          <a:custGeom>
            <a:avLst/>
            <a:gdLst/>
            <a:ahLst/>
            <a:cxnLst/>
            <a:rect l="l" t="t" r="r" b="b"/>
            <a:pathLst>
              <a:path w="1998980" h="370204">
                <a:moveTo>
                  <a:pt x="0" y="369887"/>
                </a:moveTo>
                <a:lnTo>
                  <a:pt x="1998852" y="369887"/>
                </a:lnTo>
                <a:lnTo>
                  <a:pt x="1998852" y="0"/>
                </a:lnTo>
                <a:lnTo>
                  <a:pt x="0" y="0"/>
                </a:lnTo>
                <a:lnTo>
                  <a:pt x="0" y="369887"/>
                </a:lnTo>
                <a:close/>
              </a:path>
            </a:pathLst>
          </a:custGeom>
          <a:ln w="9525">
            <a:solidFill>
              <a:srgbClr val="6792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24840" y="3912108"/>
            <a:ext cx="2115312" cy="48615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90372" y="3895344"/>
            <a:ext cx="2043683" cy="44958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83691" y="3932745"/>
            <a:ext cx="1998852" cy="36988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r>
              <a:rPr lang="it-IT" dirty="0" smtClean="0"/>
              <a:t>Stimoli sessuali </a:t>
            </a:r>
            <a:endParaRPr dirty="0"/>
          </a:p>
        </p:txBody>
      </p:sp>
      <p:sp>
        <p:nvSpPr>
          <p:cNvPr id="26" name="object 26"/>
          <p:cNvSpPr/>
          <p:nvPr/>
        </p:nvSpPr>
        <p:spPr>
          <a:xfrm>
            <a:off x="683691" y="3932745"/>
            <a:ext cx="1998980" cy="370205"/>
          </a:xfrm>
          <a:custGeom>
            <a:avLst/>
            <a:gdLst/>
            <a:ahLst/>
            <a:cxnLst/>
            <a:rect l="l" t="t" r="r" b="b"/>
            <a:pathLst>
              <a:path w="1998980" h="370204">
                <a:moveTo>
                  <a:pt x="0" y="369887"/>
                </a:moveTo>
                <a:lnTo>
                  <a:pt x="1998852" y="369887"/>
                </a:lnTo>
                <a:lnTo>
                  <a:pt x="1998852" y="0"/>
                </a:lnTo>
                <a:lnTo>
                  <a:pt x="0" y="0"/>
                </a:lnTo>
                <a:lnTo>
                  <a:pt x="0" y="369887"/>
                </a:lnTo>
                <a:close/>
              </a:path>
            </a:pathLst>
          </a:custGeom>
          <a:ln w="9525">
            <a:solidFill>
              <a:srgbClr val="6792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170676" y="1392936"/>
            <a:ext cx="2438400" cy="113233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470903" y="1367027"/>
            <a:ext cx="1897379" cy="109728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228207" y="1412747"/>
            <a:ext cx="2322957" cy="101600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endParaRPr lang="it-IT" dirty="0" smtClean="0"/>
          </a:p>
          <a:p>
            <a:pPr algn="ctr"/>
            <a:r>
              <a:rPr lang="it-IT" dirty="0" smtClean="0"/>
              <a:t>Secondari o condizionati (acquisiti)</a:t>
            </a:r>
            <a:endParaRPr dirty="0"/>
          </a:p>
        </p:txBody>
      </p:sp>
      <p:sp>
        <p:nvSpPr>
          <p:cNvPr id="30" name="object 30"/>
          <p:cNvSpPr/>
          <p:nvPr/>
        </p:nvSpPr>
        <p:spPr>
          <a:xfrm>
            <a:off x="6333744" y="2403348"/>
            <a:ext cx="2113788" cy="486155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731507" y="2386583"/>
            <a:ext cx="1376172" cy="449579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391275" y="2423985"/>
            <a:ext cx="1997836" cy="369887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r>
              <a:rPr lang="it-IT" dirty="0" smtClean="0"/>
              <a:t>Tangibili</a:t>
            </a:r>
            <a:endParaRPr dirty="0"/>
          </a:p>
        </p:txBody>
      </p:sp>
      <p:sp>
        <p:nvSpPr>
          <p:cNvPr id="33" name="object 33"/>
          <p:cNvSpPr/>
          <p:nvPr/>
        </p:nvSpPr>
        <p:spPr>
          <a:xfrm>
            <a:off x="6313932" y="2833116"/>
            <a:ext cx="2113788" cy="486155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809231" y="2814827"/>
            <a:ext cx="1179576" cy="449579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372225" y="2852610"/>
            <a:ext cx="1997836" cy="369887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6372225" y="2852610"/>
            <a:ext cx="1998345" cy="370205"/>
          </a:xfrm>
          <a:prstGeom prst="rect">
            <a:avLst/>
          </a:prstGeom>
          <a:ln w="9525">
            <a:solidFill>
              <a:srgbClr val="ADAC9E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628650">
              <a:lnSpc>
                <a:spcPct val="100000"/>
              </a:lnSpc>
              <a:spcBef>
                <a:spcPts val="305"/>
              </a:spcBef>
            </a:pPr>
            <a:r>
              <a:rPr sz="1800" spc="-35" dirty="0">
                <a:solidFill>
                  <a:srgbClr val="FFFFFF"/>
                </a:solidFill>
                <a:latin typeface="Trebuchet MS"/>
                <a:cs typeface="Trebuchet MS"/>
              </a:rPr>
              <a:t>Attività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6313932" y="3264408"/>
            <a:ext cx="2113788" cy="486156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832092" y="3246120"/>
            <a:ext cx="1133855" cy="449579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372225" y="3284410"/>
            <a:ext cx="1997836" cy="369887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6372225" y="3284410"/>
            <a:ext cx="1998345" cy="370205"/>
          </a:xfrm>
          <a:prstGeom prst="rect">
            <a:avLst/>
          </a:prstGeom>
          <a:ln w="9525">
            <a:solidFill>
              <a:srgbClr val="ADAC9E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651510">
              <a:lnSpc>
                <a:spcPct val="100000"/>
              </a:lnSpc>
              <a:spcBef>
                <a:spcPts val="305"/>
              </a:spcBef>
            </a:pPr>
            <a:r>
              <a:rPr sz="1800" spc="30" dirty="0">
                <a:solidFill>
                  <a:srgbClr val="FFFFFF"/>
                </a:solidFill>
                <a:latin typeface="Trebuchet MS"/>
                <a:cs typeface="Trebuchet MS"/>
              </a:rPr>
              <a:t>Sociali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6313932" y="3768852"/>
            <a:ext cx="2113788" cy="486156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487667" y="3750564"/>
            <a:ext cx="1822704" cy="449580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372225" y="3789235"/>
            <a:ext cx="1997836" cy="369887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6372225" y="3789235"/>
            <a:ext cx="1998345" cy="370205"/>
          </a:xfrm>
          <a:prstGeom prst="rect">
            <a:avLst/>
          </a:prstGeom>
          <a:ln w="9525">
            <a:solidFill>
              <a:srgbClr val="ADAC9E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307340">
              <a:lnSpc>
                <a:spcPct val="100000"/>
              </a:lnSpc>
              <a:spcBef>
                <a:spcPts val="305"/>
              </a:spcBef>
            </a:pPr>
            <a:r>
              <a:rPr sz="1800" spc="10" dirty="0">
                <a:solidFill>
                  <a:srgbClr val="FFFFFF"/>
                </a:solidFill>
                <a:latin typeface="Trebuchet MS"/>
                <a:cs typeface="Trebuchet MS"/>
              </a:rPr>
              <a:t>Generalizzati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1619630" y="1196721"/>
            <a:ext cx="5833110" cy="0"/>
          </a:xfrm>
          <a:custGeom>
            <a:avLst/>
            <a:gdLst/>
            <a:ahLst/>
            <a:cxnLst/>
            <a:rect l="l" t="t" r="r" b="b"/>
            <a:pathLst>
              <a:path w="5833109">
                <a:moveTo>
                  <a:pt x="0" y="0"/>
                </a:moveTo>
                <a:lnTo>
                  <a:pt x="5832729" y="0"/>
                </a:lnTo>
              </a:path>
            </a:pathLst>
          </a:custGeom>
          <a:ln w="762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518405" y="981075"/>
            <a:ext cx="0" cy="192405"/>
          </a:xfrm>
          <a:custGeom>
            <a:avLst/>
            <a:gdLst/>
            <a:ahLst/>
            <a:cxnLst/>
            <a:rect l="l" t="t" r="r" b="b"/>
            <a:pathLst>
              <a:path h="192405">
                <a:moveTo>
                  <a:pt x="0" y="192150"/>
                </a:moveTo>
                <a:lnTo>
                  <a:pt x="0" y="0"/>
                </a:lnTo>
              </a:path>
            </a:pathLst>
          </a:custGeom>
          <a:ln w="762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330200" y="4969255"/>
            <a:ext cx="2307590" cy="56832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>
              <a:lnSpc>
                <a:spcPts val="2110"/>
              </a:lnSpc>
              <a:spcBef>
                <a:spcPts val="21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soddisfano un</a:t>
            </a:r>
            <a:r>
              <a:rPr sz="18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bisogno  biologico primario</a:t>
            </a:r>
            <a:endParaRPr sz="18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154929" y="4753102"/>
            <a:ext cx="313499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eventi che acquisiscono le loro  proprietà</a:t>
            </a:r>
            <a:endParaRPr sz="1800">
              <a:latin typeface="Arial"/>
              <a:cs typeface="Arial"/>
            </a:endParaRPr>
          </a:p>
          <a:p>
            <a:pPr marL="102235" marR="92710" algn="ctr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attraverso l’associazione</a:t>
            </a:r>
            <a:r>
              <a:rPr sz="18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con 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rinforzatori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primari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21407" y="461772"/>
            <a:ext cx="5321808" cy="9555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34339" y="1841754"/>
            <a:ext cx="2442845" cy="3703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5435" indent="-292735">
              <a:lnSpc>
                <a:spcPts val="2165"/>
              </a:lnSpc>
              <a:spcBef>
                <a:spcPts val="95"/>
              </a:spcBef>
              <a:buClr>
                <a:srgbClr val="71A276"/>
              </a:buClr>
              <a:buSzPct val="68421"/>
              <a:buFont typeface="Arial"/>
              <a:buChar char=""/>
              <a:tabLst>
                <a:tab pos="305435" algn="l"/>
                <a:tab pos="306070" algn="l"/>
              </a:tabLst>
            </a:pPr>
            <a:r>
              <a:rPr sz="1900" spc="-95" dirty="0">
                <a:solidFill>
                  <a:srgbClr val="FFFFFF"/>
                </a:solidFill>
                <a:latin typeface="Trebuchet MS"/>
                <a:cs typeface="Trebuchet MS"/>
              </a:rPr>
              <a:t>T.V./film</a:t>
            </a:r>
            <a:endParaRPr sz="1900">
              <a:latin typeface="Trebuchet MS"/>
              <a:cs typeface="Trebuchet MS"/>
            </a:endParaRPr>
          </a:p>
          <a:p>
            <a:pPr marL="305435" indent="-292735">
              <a:lnSpc>
                <a:spcPts val="2050"/>
              </a:lnSpc>
              <a:buClr>
                <a:srgbClr val="71A276"/>
              </a:buClr>
              <a:buSzPct val="68421"/>
              <a:buFont typeface="Arial"/>
              <a:buChar char=""/>
              <a:tabLst>
                <a:tab pos="305435" algn="l"/>
                <a:tab pos="306070" algn="l"/>
              </a:tabLst>
            </a:pPr>
            <a:r>
              <a:rPr sz="1900" spc="70" dirty="0">
                <a:solidFill>
                  <a:srgbClr val="FFFFFF"/>
                </a:solidFill>
                <a:latin typeface="Trebuchet MS"/>
                <a:cs typeface="Trebuchet MS"/>
              </a:rPr>
              <a:t>Giochi </a:t>
            </a:r>
            <a:r>
              <a:rPr sz="1900" dirty="0">
                <a:solidFill>
                  <a:srgbClr val="FFFFFF"/>
                </a:solidFill>
                <a:latin typeface="Trebuchet MS"/>
                <a:cs typeface="Trebuchet MS"/>
              </a:rPr>
              <a:t>al</a:t>
            </a:r>
            <a:r>
              <a:rPr sz="1900" spc="-3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00" spc="30" dirty="0">
                <a:solidFill>
                  <a:srgbClr val="FFFFFF"/>
                </a:solidFill>
                <a:latin typeface="Trebuchet MS"/>
                <a:cs typeface="Trebuchet MS"/>
              </a:rPr>
              <a:t>computer</a:t>
            </a:r>
            <a:endParaRPr sz="1900">
              <a:latin typeface="Trebuchet MS"/>
              <a:cs typeface="Trebuchet MS"/>
            </a:endParaRPr>
          </a:p>
          <a:p>
            <a:pPr marL="305435" indent="-292735">
              <a:lnSpc>
                <a:spcPts val="2055"/>
              </a:lnSpc>
              <a:buClr>
                <a:srgbClr val="71A276"/>
              </a:buClr>
              <a:buSzPct val="68421"/>
              <a:buFont typeface="Arial"/>
              <a:buChar char=""/>
              <a:tabLst>
                <a:tab pos="305435" algn="l"/>
                <a:tab pos="306070" algn="l"/>
              </a:tabLst>
            </a:pPr>
            <a:r>
              <a:rPr sz="1900" spc="95" dirty="0">
                <a:solidFill>
                  <a:srgbClr val="FFFFFF"/>
                </a:solidFill>
                <a:latin typeface="Trebuchet MS"/>
                <a:cs typeface="Trebuchet MS"/>
              </a:rPr>
              <a:t>Video</a:t>
            </a:r>
            <a:r>
              <a:rPr sz="1900" spc="-2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00" spc="70" dirty="0">
                <a:solidFill>
                  <a:srgbClr val="FFFFFF"/>
                </a:solidFill>
                <a:latin typeface="Trebuchet MS"/>
                <a:cs typeface="Trebuchet MS"/>
              </a:rPr>
              <a:t>giochi</a:t>
            </a:r>
            <a:endParaRPr sz="1900">
              <a:latin typeface="Trebuchet MS"/>
              <a:cs typeface="Trebuchet MS"/>
            </a:endParaRPr>
          </a:p>
          <a:p>
            <a:pPr marL="305435" indent="-292735">
              <a:lnSpc>
                <a:spcPts val="2055"/>
              </a:lnSpc>
              <a:buClr>
                <a:srgbClr val="71A276"/>
              </a:buClr>
              <a:buSzPct val="68421"/>
              <a:buFont typeface="Arial"/>
              <a:buChar char=""/>
              <a:tabLst>
                <a:tab pos="305435" algn="l"/>
                <a:tab pos="306070" algn="l"/>
              </a:tabLst>
            </a:pPr>
            <a:r>
              <a:rPr sz="1900" spc="5" dirty="0">
                <a:solidFill>
                  <a:srgbClr val="FFFFFF"/>
                </a:solidFill>
                <a:latin typeface="Trebuchet MS"/>
                <a:cs typeface="Trebuchet MS"/>
              </a:rPr>
              <a:t>Giocattoli</a:t>
            </a:r>
            <a:r>
              <a:rPr sz="1900" spc="-1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00" spc="65" dirty="0">
                <a:solidFill>
                  <a:srgbClr val="FFFFFF"/>
                </a:solidFill>
                <a:latin typeface="Trebuchet MS"/>
                <a:cs typeface="Trebuchet MS"/>
              </a:rPr>
              <a:t>da</a:t>
            </a:r>
            <a:endParaRPr sz="1900">
              <a:latin typeface="Trebuchet MS"/>
              <a:cs typeface="Trebuchet MS"/>
            </a:endParaRPr>
          </a:p>
          <a:p>
            <a:pPr marL="305435">
              <a:lnSpc>
                <a:spcPts val="2050"/>
              </a:lnSpc>
            </a:pPr>
            <a:r>
              <a:rPr sz="1900" spc="25" dirty="0">
                <a:solidFill>
                  <a:srgbClr val="FFFFFF"/>
                </a:solidFill>
                <a:latin typeface="Trebuchet MS"/>
                <a:cs typeface="Trebuchet MS"/>
              </a:rPr>
              <a:t>caricare</a:t>
            </a:r>
            <a:endParaRPr sz="1900">
              <a:latin typeface="Trebuchet MS"/>
              <a:cs typeface="Trebuchet MS"/>
            </a:endParaRPr>
          </a:p>
          <a:p>
            <a:pPr marL="305435" indent="-292735">
              <a:lnSpc>
                <a:spcPts val="2050"/>
              </a:lnSpc>
              <a:buClr>
                <a:srgbClr val="71A276"/>
              </a:buClr>
              <a:buSzPct val="68421"/>
              <a:buFont typeface="Arial"/>
              <a:buChar char=""/>
              <a:tabLst>
                <a:tab pos="305435" algn="l"/>
                <a:tab pos="306070" algn="l"/>
              </a:tabLst>
            </a:pPr>
            <a:r>
              <a:rPr sz="1900" spc="-30" dirty="0">
                <a:solidFill>
                  <a:srgbClr val="FFFFFF"/>
                </a:solidFill>
                <a:latin typeface="Trebuchet MS"/>
                <a:cs typeface="Trebuchet MS"/>
              </a:rPr>
              <a:t>Trottole</a:t>
            </a:r>
            <a:endParaRPr sz="1900">
              <a:latin typeface="Trebuchet MS"/>
              <a:cs typeface="Trebuchet MS"/>
            </a:endParaRPr>
          </a:p>
          <a:p>
            <a:pPr marL="305435" indent="-292735">
              <a:lnSpc>
                <a:spcPts val="2050"/>
              </a:lnSpc>
              <a:buClr>
                <a:srgbClr val="71A276"/>
              </a:buClr>
              <a:buSzPct val="68421"/>
              <a:buFont typeface="Arial"/>
              <a:buChar char=""/>
              <a:tabLst>
                <a:tab pos="305435" algn="l"/>
                <a:tab pos="306070" algn="l"/>
              </a:tabLst>
            </a:pPr>
            <a:r>
              <a:rPr sz="1900" spc="-5" dirty="0">
                <a:solidFill>
                  <a:srgbClr val="FFFFFF"/>
                </a:solidFill>
                <a:latin typeface="Trebuchet MS"/>
                <a:cs typeface="Trebuchet MS"/>
              </a:rPr>
              <a:t>Torcia</a:t>
            </a:r>
            <a:endParaRPr sz="1900">
              <a:latin typeface="Trebuchet MS"/>
              <a:cs typeface="Trebuchet MS"/>
            </a:endParaRPr>
          </a:p>
          <a:p>
            <a:pPr marL="305435">
              <a:lnSpc>
                <a:spcPts val="2050"/>
              </a:lnSpc>
            </a:pPr>
            <a:r>
              <a:rPr sz="1900" spc="-15" dirty="0">
                <a:solidFill>
                  <a:srgbClr val="FFFFFF"/>
                </a:solidFill>
                <a:latin typeface="Trebuchet MS"/>
                <a:cs typeface="Trebuchet MS"/>
              </a:rPr>
              <a:t>elettrica/pila</a:t>
            </a:r>
            <a:endParaRPr sz="1900">
              <a:latin typeface="Trebuchet MS"/>
              <a:cs typeface="Trebuchet MS"/>
            </a:endParaRPr>
          </a:p>
          <a:p>
            <a:pPr marL="305435" indent="-292735">
              <a:lnSpc>
                <a:spcPts val="2055"/>
              </a:lnSpc>
              <a:buClr>
                <a:srgbClr val="71A276"/>
              </a:buClr>
              <a:buSzPct val="68421"/>
              <a:buFont typeface="Arial"/>
              <a:buChar char=""/>
              <a:tabLst>
                <a:tab pos="305435" algn="l"/>
                <a:tab pos="306070" algn="l"/>
              </a:tabLst>
            </a:pPr>
            <a:r>
              <a:rPr sz="1900" spc="5" dirty="0">
                <a:solidFill>
                  <a:srgbClr val="FFFFFF"/>
                </a:solidFill>
                <a:latin typeface="Trebuchet MS"/>
                <a:cs typeface="Trebuchet MS"/>
              </a:rPr>
              <a:t>Giocattoli </a:t>
            </a:r>
            <a:r>
              <a:rPr sz="1900" spc="45" dirty="0">
                <a:solidFill>
                  <a:srgbClr val="FFFFFF"/>
                </a:solidFill>
                <a:latin typeface="Trebuchet MS"/>
                <a:cs typeface="Trebuchet MS"/>
              </a:rPr>
              <a:t>che</a:t>
            </a:r>
            <a:r>
              <a:rPr sz="1900" spc="-2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00" spc="55" dirty="0">
                <a:solidFill>
                  <a:srgbClr val="FFFFFF"/>
                </a:solidFill>
                <a:latin typeface="Trebuchet MS"/>
                <a:cs typeface="Trebuchet MS"/>
              </a:rPr>
              <a:t>si</a:t>
            </a:r>
            <a:endParaRPr sz="1900">
              <a:latin typeface="Trebuchet MS"/>
              <a:cs typeface="Trebuchet MS"/>
            </a:endParaRPr>
          </a:p>
          <a:p>
            <a:pPr marL="305435">
              <a:lnSpc>
                <a:spcPts val="2055"/>
              </a:lnSpc>
            </a:pPr>
            <a:r>
              <a:rPr sz="1900" spc="25" dirty="0">
                <a:solidFill>
                  <a:srgbClr val="FFFFFF"/>
                </a:solidFill>
                <a:latin typeface="Trebuchet MS"/>
                <a:cs typeface="Trebuchet MS"/>
              </a:rPr>
              <a:t>illuminano</a:t>
            </a:r>
            <a:endParaRPr sz="1900">
              <a:latin typeface="Trebuchet MS"/>
              <a:cs typeface="Trebuchet MS"/>
            </a:endParaRPr>
          </a:p>
          <a:p>
            <a:pPr marL="305435" marR="835660" indent="-292735">
              <a:lnSpc>
                <a:spcPts val="2050"/>
              </a:lnSpc>
              <a:spcBef>
                <a:spcPts val="145"/>
              </a:spcBef>
              <a:buClr>
                <a:srgbClr val="71A276"/>
              </a:buClr>
              <a:buSzPct val="68421"/>
              <a:buFont typeface="Arial"/>
              <a:buChar char=""/>
              <a:tabLst>
                <a:tab pos="305435" algn="l"/>
                <a:tab pos="306070" algn="l"/>
              </a:tabLst>
            </a:pPr>
            <a:r>
              <a:rPr sz="1900" spc="75" dirty="0">
                <a:solidFill>
                  <a:srgbClr val="FFFFFF"/>
                </a:solidFill>
                <a:latin typeface="Trebuchet MS"/>
                <a:cs typeface="Trebuchet MS"/>
              </a:rPr>
              <a:t>Adesivi</a:t>
            </a:r>
            <a:r>
              <a:rPr sz="1900" spc="-1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00" spc="50" dirty="0">
                <a:solidFill>
                  <a:srgbClr val="FFFFFF"/>
                </a:solidFill>
                <a:latin typeface="Trebuchet MS"/>
                <a:cs typeface="Trebuchet MS"/>
              </a:rPr>
              <a:t>con  </a:t>
            </a:r>
            <a:r>
              <a:rPr sz="1900" spc="55" dirty="0">
                <a:solidFill>
                  <a:srgbClr val="FFFFFF"/>
                </a:solidFill>
                <a:latin typeface="Trebuchet MS"/>
                <a:cs typeface="Trebuchet MS"/>
              </a:rPr>
              <a:t>ologrammi</a:t>
            </a:r>
            <a:endParaRPr sz="1900">
              <a:latin typeface="Trebuchet MS"/>
              <a:cs typeface="Trebuchet MS"/>
            </a:endParaRPr>
          </a:p>
          <a:p>
            <a:pPr marL="305435" indent="-292735">
              <a:lnSpc>
                <a:spcPts val="1910"/>
              </a:lnSpc>
              <a:buClr>
                <a:srgbClr val="71A276"/>
              </a:buClr>
              <a:buSzPct val="68421"/>
              <a:buFont typeface="Arial"/>
              <a:buChar char=""/>
              <a:tabLst>
                <a:tab pos="305435" algn="l"/>
                <a:tab pos="306070" algn="l"/>
              </a:tabLst>
            </a:pPr>
            <a:r>
              <a:rPr sz="1900" spc="75" dirty="0">
                <a:solidFill>
                  <a:srgbClr val="FFFFFF"/>
                </a:solidFill>
                <a:latin typeface="Trebuchet MS"/>
                <a:cs typeface="Trebuchet MS"/>
              </a:rPr>
              <a:t>Caleidoscopio</a:t>
            </a:r>
            <a:endParaRPr sz="1900">
              <a:latin typeface="Trebuchet MS"/>
              <a:cs typeface="Trebuchet MS"/>
            </a:endParaRPr>
          </a:p>
          <a:p>
            <a:pPr marL="305435" indent="-292735">
              <a:lnSpc>
                <a:spcPts val="2165"/>
              </a:lnSpc>
              <a:buClr>
                <a:srgbClr val="71A276"/>
              </a:buClr>
              <a:buSzPct val="68421"/>
              <a:buFont typeface="Arial"/>
              <a:buChar char=""/>
              <a:tabLst>
                <a:tab pos="305435" algn="l"/>
                <a:tab pos="306070" algn="l"/>
              </a:tabLst>
            </a:pPr>
            <a:r>
              <a:rPr sz="1900" spc="55" dirty="0">
                <a:solidFill>
                  <a:srgbClr val="FFFFFF"/>
                </a:solidFill>
                <a:latin typeface="Trebuchet MS"/>
                <a:cs typeface="Trebuchet MS"/>
              </a:rPr>
              <a:t>Specchi</a:t>
            </a:r>
            <a:endParaRPr sz="19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95520" y="1573530"/>
            <a:ext cx="2584450" cy="49041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buSzPct val="95000"/>
              <a:buChar char="•"/>
              <a:tabLst>
                <a:tab pos="102870" algn="l"/>
              </a:tabLst>
            </a:pPr>
            <a:r>
              <a:rPr sz="2000" spc="-60" dirty="0">
                <a:solidFill>
                  <a:srgbClr val="FFFFFF"/>
                </a:solidFill>
                <a:latin typeface="Arial"/>
                <a:cs typeface="Arial"/>
              </a:rPr>
              <a:t>Libri </a:t>
            </a:r>
            <a:r>
              <a:rPr sz="2000" spc="-95" dirty="0">
                <a:solidFill>
                  <a:srgbClr val="FFFFFF"/>
                </a:solidFill>
                <a:latin typeface="Arial"/>
                <a:cs typeface="Arial"/>
              </a:rPr>
              <a:t>con</a:t>
            </a:r>
            <a:r>
              <a:rPr sz="2000" spc="-2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60" dirty="0">
                <a:solidFill>
                  <a:srgbClr val="FFFFFF"/>
                </a:solidFill>
                <a:latin typeface="Arial"/>
                <a:cs typeface="Arial"/>
              </a:rPr>
              <a:t>immagini</a:t>
            </a:r>
            <a:endParaRPr sz="2000">
              <a:latin typeface="Arial"/>
              <a:cs typeface="Arial"/>
            </a:endParaRPr>
          </a:p>
          <a:p>
            <a:pPr marL="12700" marR="408305">
              <a:lnSpc>
                <a:spcPct val="100000"/>
              </a:lnSpc>
              <a:buSzPct val="95000"/>
              <a:buChar char="•"/>
              <a:tabLst>
                <a:tab pos="102870" algn="l"/>
              </a:tabLst>
            </a:pPr>
            <a:r>
              <a:rPr sz="2000" spc="-60" dirty="0">
                <a:solidFill>
                  <a:srgbClr val="FFFFFF"/>
                </a:solidFill>
                <a:latin typeface="Arial"/>
                <a:cs typeface="Arial"/>
              </a:rPr>
              <a:t>Libri </a:t>
            </a:r>
            <a:r>
              <a:rPr sz="2000" spc="-95" dirty="0">
                <a:solidFill>
                  <a:srgbClr val="FFFFFF"/>
                </a:solidFill>
                <a:latin typeface="Arial"/>
                <a:cs typeface="Arial"/>
              </a:rPr>
              <a:t>con </a:t>
            </a:r>
            <a:r>
              <a:rPr sz="2000" spc="-60" dirty="0">
                <a:solidFill>
                  <a:srgbClr val="FFFFFF"/>
                </a:solidFill>
                <a:latin typeface="Arial"/>
                <a:cs typeface="Arial"/>
              </a:rPr>
              <a:t>immagini</a:t>
            </a:r>
            <a:r>
              <a:rPr sz="2000" spc="-2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55" dirty="0">
                <a:solidFill>
                  <a:srgbClr val="FFFFFF"/>
                </a:solidFill>
                <a:latin typeface="Arial"/>
                <a:cs typeface="Arial"/>
              </a:rPr>
              <a:t>a  </a:t>
            </a:r>
            <a:r>
              <a:rPr sz="2000" spc="-45" dirty="0">
                <a:solidFill>
                  <a:srgbClr val="FFFFFF"/>
                </a:solidFill>
                <a:latin typeface="Arial"/>
                <a:cs typeface="Arial"/>
              </a:rPr>
              <a:t>rilievo/saltano</a:t>
            </a:r>
            <a:r>
              <a:rPr sz="2000"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fuori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buSzPct val="95000"/>
              <a:buChar char="•"/>
              <a:tabLst>
                <a:tab pos="102870" algn="l"/>
              </a:tabLst>
            </a:pPr>
            <a:r>
              <a:rPr sz="2000" spc="-55" dirty="0">
                <a:solidFill>
                  <a:srgbClr val="FFFFFF"/>
                </a:solidFill>
                <a:latin typeface="Arial"/>
                <a:cs typeface="Arial"/>
              </a:rPr>
              <a:t>Giocattoli </a:t>
            </a:r>
            <a:r>
              <a:rPr sz="2000" spc="-90" dirty="0">
                <a:solidFill>
                  <a:srgbClr val="FFFFFF"/>
                </a:solidFill>
                <a:latin typeface="Arial"/>
                <a:cs typeface="Arial"/>
              </a:rPr>
              <a:t>con </a:t>
            </a:r>
            <a:r>
              <a:rPr sz="2000" spc="-25" dirty="0">
                <a:solidFill>
                  <a:srgbClr val="FFFFFF"/>
                </a:solidFill>
                <a:latin typeface="Arial"/>
                <a:cs typeface="Arial"/>
              </a:rPr>
              <a:t>ruote</a:t>
            </a:r>
            <a:r>
              <a:rPr sz="2000" spc="-2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14" dirty="0">
                <a:solidFill>
                  <a:srgbClr val="FFFFFF"/>
                </a:solidFill>
                <a:latin typeface="Arial"/>
                <a:cs typeface="Arial"/>
              </a:rPr>
              <a:t>(es.  </a:t>
            </a:r>
            <a:r>
              <a:rPr sz="2000" spc="-90" dirty="0">
                <a:solidFill>
                  <a:srgbClr val="FFFFFF"/>
                </a:solidFill>
                <a:latin typeface="Arial"/>
                <a:cs typeface="Arial"/>
              </a:rPr>
              <a:t>macchine)</a:t>
            </a:r>
            <a:endParaRPr sz="2000">
              <a:latin typeface="Arial"/>
              <a:cs typeface="Arial"/>
            </a:endParaRPr>
          </a:p>
          <a:p>
            <a:pPr marL="12700" marR="264795">
              <a:lnSpc>
                <a:spcPct val="100000"/>
              </a:lnSpc>
              <a:buSzPct val="95000"/>
              <a:buChar char="•"/>
              <a:tabLst>
                <a:tab pos="102870" algn="l"/>
              </a:tabLst>
            </a:pPr>
            <a:r>
              <a:rPr sz="2000" spc="-150" dirty="0">
                <a:solidFill>
                  <a:srgbClr val="FFFFFF"/>
                </a:solidFill>
                <a:latin typeface="Arial"/>
                <a:cs typeface="Arial"/>
              </a:rPr>
              <a:t>Rampe </a:t>
            </a:r>
            <a:r>
              <a:rPr sz="2000" spc="-25" dirty="0">
                <a:solidFill>
                  <a:srgbClr val="FFFFFF"/>
                </a:solidFill>
                <a:latin typeface="Arial"/>
                <a:cs typeface="Arial"/>
              </a:rPr>
              <a:t>di </a:t>
            </a:r>
            <a:r>
              <a:rPr sz="2000" spc="-100" dirty="0">
                <a:solidFill>
                  <a:srgbClr val="FFFFFF"/>
                </a:solidFill>
                <a:latin typeface="Arial"/>
                <a:cs typeface="Arial"/>
              </a:rPr>
              <a:t>macchina</a:t>
            </a:r>
            <a:r>
              <a:rPr sz="2000" spc="-2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60" dirty="0">
                <a:solidFill>
                  <a:srgbClr val="FFFFFF"/>
                </a:solidFill>
                <a:latin typeface="Arial"/>
                <a:cs typeface="Arial"/>
              </a:rPr>
              <a:t>o  </a:t>
            </a:r>
            <a:r>
              <a:rPr sz="2000" spc="-55" dirty="0">
                <a:solidFill>
                  <a:srgbClr val="FFFFFF"/>
                </a:solidFill>
                <a:latin typeface="Arial"/>
                <a:cs typeface="Arial"/>
              </a:rPr>
              <a:t>biglie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buSzPct val="95000"/>
              <a:buChar char="•"/>
              <a:tabLst>
                <a:tab pos="102870" algn="l"/>
              </a:tabLst>
            </a:pPr>
            <a:r>
              <a:rPr sz="2000" spc="-120" dirty="0">
                <a:solidFill>
                  <a:srgbClr val="FFFFFF"/>
                </a:solidFill>
                <a:latin typeface="Arial"/>
                <a:cs typeface="Arial"/>
              </a:rPr>
              <a:t>Treno e </a:t>
            </a:r>
            <a:r>
              <a:rPr sz="2000" spc="-40" dirty="0">
                <a:solidFill>
                  <a:srgbClr val="FFFFFF"/>
                </a:solidFill>
                <a:latin typeface="Arial"/>
                <a:cs typeface="Arial"/>
              </a:rPr>
              <a:t>rotaie </a:t>
            </a:r>
            <a:r>
              <a:rPr sz="2000" spc="-25" dirty="0">
                <a:solidFill>
                  <a:srgbClr val="FFFFFF"/>
                </a:solidFill>
                <a:latin typeface="Arial"/>
                <a:cs typeface="Arial"/>
              </a:rPr>
              <a:t>di</a:t>
            </a:r>
            <a:r>
              <a:rPr sz="2000" spc="-2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Arial"/>
                <a:cs typeface="Arial"/>
              </a:rPr>
              <a:t>treno</a:t>
            </a:r>
            <a:endParaRPr sz="2000">
              <a:latin typeface="Arial"/>
              <a:cs typeface="Arial"/>
            </a:endParaRPr>
          </a:p>
          <a:p>
            <a:pPr marL="12700" marR="268605">
              <a:lnSpc>
                <a:spcPct val="100000"/>
              </a:lnSpc>
              <a:buSzPct val="95000"/>
              <a:buChar char="•"/>
              <a:tabLst>
                <a:tab pos="102870" algn="l"/>
              </a:tabLst>
            </a:pPr>
            <a:r>
              <a:rPr sz="2000" spc="-55" dirty="0">
                <a:solidFill>
                  <a:srgbClr val="FFFFFF"/>
                </a:solidFill>
                <a:latin typeface="Arial"/>
                <a:cs typeface="Arial"/>
              </a:rPr>
              <a:t>Giocattoli </a:t>
            </a:r>
            <a:r>
              <a:rPr sz="2000" spc="-90" dirty="0">
                <a:solidFill>
                  <a:srgbClr val="FFFFFF"/>
                </a:solidFill>
                <a:latin typeface="Arial"/>
                <a:cs typeface="Arial"/>
              </a:rPr>
              <a:t>con</a:t>
            </a:r>
            <a:r>
              <a:rPr sz="2000" spc="-2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45" dirty="0">
                <a:solidFill>
                  <a:srgbClr val="FFFFFF"/>
                </a:solidFill>
                <a:latin typeface="Arial"/>
                <a:cs typeface="Arial"/>
              </a:rPr>
              <a:t>oggetti  </a:t>
            </a:r>
            <a:r>
              <a:rPr sz="2000" spc="-110" dirty="0">
                <a:solidFill>
                  <a:srgbClr val="FFFFFF"/>
                </a:solidFill>
                <a:latin typeface="Arial"/>
                <a:cs typeface="Arial"/>
              </a:rPr>
              <a:t>che </a:t>
            </a:r>
            <a:r>
              <a:rPr sz="2000" spc="-80" dirty="0">
                <a:solidFill>
                  <a:srgbClr val="FFFFFF"/>
                </a:solidFill>
                <a:latin typeface="Arial"/>
                <a:cs typeface="Arial"/>
              </a:rPr>
              <a:t>saltano</a:t>
            </a:r>
            <a:r>
              <a:rPr sz="2000" spc="-1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fuori</a:t>
            </a:r>
            <a:endParaRPr sz="2000">
              <a:latin typeface="Arial"/>
              <a:cs typeface="Arial"/>
            </a:endParaRPr>
          </a:p>
          <a:p>
            <a:pPr marL="12700" marR="221615">
              <a:lnSpc>
                <a:spcPct val="100000"/>
              </a:lnSpc>
              <a:buSzPct val="95000"/>
              <a:buChar char="•"/>
              <a:tabLst>
                <a:tab pos="102870" algn="l"/>
              </a:tabLst>
            </a:pPr>
            <a:r>
              <a:rPr sz="2000" spc="-125" dirty="0">
                <a:solidFill>
                  <a:srgbClr val="FFFFFF"/>
                </a:solidFill>
                <a:latin typeface="Arial"/>
                <a:cs typeface="Arial"/>
              </a:rPr>
              <a:t>Scatola </a:t>
            </a:r>
            <a:r>
              <a:rPr sz="2000" spc="-95" dirty="0">
                <a:solidFill>
                  <a:srgbClr val="FFFFFF"/>
                </a:solidFill>
                <a:latin typeface="Arial"/>
                <a:cs typeface="Arial"/>
              </a:rPr>
              <a:t>con </a:t>
            </a:r>
            <a:r>
              <a:rPr sz="2000" spc="-125" dirty="0">
                <a:solidFill>
                  <a:srgbClr val="FFFFFF"/>
                </a:solidFill>
                <a:latin typeface="Arial"/>
                <a:cs typeface="Arial"/>
              </a:rPr>
              <a:t>pupazzo</a:t>
            </a:r>
            <a:r>
              <a:rPr sz="2000" spc="-2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55" dirty="0">
                <a:solidFill>
                  <a:srgbClr val="FFFFFF"/>
                </a:solidFill>
                <a:latin typeface="Arial"/>
                <a:cs typeface="Arial"/>
              </a:rPr>
              <a:t>a  </a:t>
            </a:r>
            <a:r>
              <a:rPr sz="2000" spc="-55" dirty="0">
                <a:solidFill>
                  <a:srgbClr val="FFFFFF"/>
                </a:solidFill>
                <a:latin typeface="Arial"/>
                <a:cs typeface="Arial"/>
              </a:rPr>
              <a:t>molla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buSzPct val="95000"/>
              <a:buChar char="•"/>
              <a:tabLst>
                <a:tab pos="102870" algn="l"/>
              </a:tabLst>
            </a:pPr>
            <a:r>
              <a:rPr sz="2000" spc="-80" dirty="0">
                <a:solidFill>
                  <a:srgbClr val="FFFFFF"/>
                </a:solidFill>
                <a:latin typeface="Arial"/>
                <a:cs typeface="Arial"/>
              </a:rPr>
              <a:t>Palloncini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buSzPct val="95000"/>
              <a:buChar char="•"/>
              <a:tabLst>
                <a:tab pos="102870" algn="l"/>
              </a:tabLst>
            </a:pPr>
            <a:r>
              <a:rPr sz="2000" spc="-25" dirty="0">
                <a:solidFill>
                  <a:srgbClr val="FFFFFF"/>
                </a:solidFill>
                <a:latin typeface="Arial"/>
                <a:cs typeface="Arial"/>
              </a:rPr>
              <a:t>Burattini/marionette</a:t>
            </a:r>
            <a:endParaRPr sz="2000">
              <a:latin typeface="Arial"/>
              <a:cs typeface="Arial"/>
            </a:endParaRPr>
          </a:p>
          <a:p>
            <a:pPr marL="12700" marR="62230">
              <a:lnSpc>
                <a:spcPct val="100000"/>
              </a:lnSpc>
              <a:spcBef>
                <a:spcPts val="5"/>
              </a:spcBef>
              <a:buSzPct val="95000"/>
              <a:buChar char="•"/>
              <a:tabLst>
                <a:tab pos="102870" algn="l"/>
              </a:tabLst>
            </a:pPr>
            <a:r>
              <a:rPr sz="2000" spc="-95" dirty="0">
                <a:solidFill>
                  <a:srgbClr val="FFFFFF"/>
                </a:solidFill>
                <a:latin typeface="Arial"/>
                <a:cs typeface="Arial"/>
              </a:rPr>
              <a:t>Adesivi </a:t>
            </a:r>
            <a:r>
              <a:rPr sz="2000" spc="-90" dirty="0">
                <a:solidFill>
                  <a:srgbClr val="FFFFFF"/>
                </a:solidFill>
                <a:latin typeface="Arial"/>
                <a:cs typeface="Arial"/>
              </a:rPr>
              <a:t>con 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glitter/brillantini </a:t>
            </a:r>
            <a:r>
              <a:rPr sz="2000" spc="-6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000" spc="-2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40" dirty="0">
                <a:solidFill>
                  <a:srgbClr val="FFFFFF"/>
                </a:solidFill>
                <a:latin typeface="Arial"/>
                <a:cs typeface="Arial"/>
              </a:rPr>
              <a:t>lucidi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75688" y="461772"/>
            <a:ext cx="5797296" cy="9555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34339" y="2221483"/>
            <a:ext cx="2372360" cy="1855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buSzPct val="94444"/>
              <a:buChar char="•"/>
              <a:tabLst>
                <a:tab pos="93980" algn="l"/>
              </a:tabLst>
            </a:pPr>
            <a:r>
              <a:rPr sz="1800" spc="-12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2000" spc="-125" dirty="0">
                <a:solidFill>
                  <a:srgbClr val="FFFFFF"/>
                </a:solidFill>
                <a:latin typeface="Arial"/>
                <a:cs typeface="Arial"/>
              </a:rPr>
              <a:t>assette</a:t>
            </a:r>
            <a:r>
              <a:rPr sz="2000" spc="-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95" dirty="0">
                <a:solidFill>
                  <a:srgbClr val="FFFFFF"/>
                </a:solidFill>
                <a:latin typeface="Arial"/>
                <a:cs typeface="Arial"/>
              </a:rPr>
              <a:t>musicali/CD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buSzPct val="95000"/>
              <a:buChar char="•"/>
              <a:tabLst>
                <a:tab pos="102870" algn="l"/>
              </a:tabLst>
            </a:pPr>
            <a:r>
              <a:rPr sz="2000" spc="-60" dirty="0">
                <a:solidFill>
                  <a:srgbClr val="FFFFFF"/>
                </a:solidFill>
                <a:latin typeface="Arial"/>
                <a:cs typeface="Arial"/>
              </a:rPr>
              <a:t>Libri </a:t>
            </a:r>
            <a:r>
              <a:rPr sz="2000" spc="-95" dirty="0">
                <a:solidFill>
                  <a:srgbClr val="FFFFFF"/>
                </a:solidFill>
                <a:latin typeface="Arial"/>
                <a:cs typeface="Arial"/>
              </a:rPr>
              <a:t>con bande</a:t>
            </a:r>
            <a:r>
              <a:rPr sz="2000" spc="-2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effetti  </a:t>
            </a:r>
            <a:r>
              <a:rPr sz="2000" spc="-90" dirty="0">
                <a:solidFill>
                  <a:srgbClr val="FFFFFF"/>
                </a:solidFill>
                <a:latin typeface="Arial"/>
                <a:cs typeface="Arial"/>
              </a:rPr>
              <a:t>sonore</a:t>
            </a:r>
            <a:endParaRPr sz="2000">
              <a:latin typeface="Arial"/>
              <a:cs typeface="Arial"/>
            </a:endParaRPr>
          </a:p>
          <a:p>
            <a:pPr marL="102235" indent="-89535">
              <a:lnSpc>
                <a:spcPct val="100000"/>
              </a:lnSpc>
              <a:buSzPct val="95000"/>
              <a:buChar char="•"/>
              <a:tabLst>
                <a:tab pos="102870" algn="l"/>
              </a:tabLst>
            </a:pPr>
            <a:r>
              <a:rPr sz="2000" spc="-65" dirty="0">
                <a:solidFill>
                  <a:srgbClr val="FFFFFF"/>
                </a:solidFill>
                <a:latin typeface="Arial"/>
                <a:cs typeface="Arial"/>
              </a:rPr>
              <a:t>Fischietti</a:t>
            </a:r>
            <a:endParaRPr sz="2000">
              <a:latin typeface="Arial"/>
              <a:cs typeface="Arial"/>
            </a:endParaRPr>
          </a:p>
          <a:p>
            <a:pPr marL="102235" indent="-89535">
              <a:lnSpc>
                <a:spcPct val="100000"/>
              </a:lnSpc>
              <a:buSzPct val="95000"/>
              <a:buChar char="•"/>
              <a:tabLst>
                <a:tab pos="102870" algn="l"/>
              </a:tabLst>
            </a:pPr>
            <a:r>
              <a:rPr sz="2000" spc="-145" dirty="0">
                <a:solidFill>
                  <a:srgbClr val="FFFFFF"/>
                </a:solidFill>
                <a:latin typeface="Arial"/>
                <a:cs typeface="Arial"/>
              </a:rPr>
              <a:t>Campane</a:t>
            </a:r>
            <a:endParaRPr sz="2000">
              <a:latin typeface="Arial"/>
              <a:cs typeface="Arial"/>
            </a:endParaRPr>
          </a:p>
          <a:p>
            <a:pPr marL="102235" indent="-89535">
              <a:lnSpc>
                <a:spcPct val="100000"/>
              </a:lnSpc>
              <a:buSzPct val="95000"/>
              <a:buChar char="•"/>
              <a:tabLst>
                <a:tab pos="102870" algn="l"/>
              </a:tabLst>
            </a:pPr>
            <a:r>
              <a:rPr sz="2000" spc="-100" dirty="0">
                <a:solidFill>
                  <a:srgbClr val="FFFFFF"/>
                </a:solidFill>
                <a:latin typeface="Arial"/>
                <a:cs typeface="Arial"/>
              </a:rPr>
              <a:t>Tamburi </a:t>
            </a:r>
            <a:r>
              <a:rPr sz="2000" spc="30" dirty="0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sz="2000" spc="-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75" dirty="0">
                <a:solidFill>
                  <a:srgbClr val="FFFFFF"/>
                </a:solidFill>
                <a:latin typeface="Arial"/>
                <a:cs typeface="Arial"/>
              </a:rPr>
              <a:t>bacchette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79365" y="2149601"/>
            <a:ext cx="3457575" cy="2160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2235" indent="-89535">
              <a:lnSpc>
                <a:spcPct val="100000"/>
              </a:lnSpc>
              <a:spcBef>
                <a:spcPts val="105"/>
              </a:spcBef>
              <a:buSzPct val="95000"/>
              <a:buChar char="•"/>
              <a:tabLst>
                <a:tab pos="102870" algn="l"/>
              </a:tabLst>
            </a:pPr>
            <a:r>
              <a:rPr sz="2000" spc="-95" dirty="0">
                <a:solidFill>
                  <a:srgbClr val="FFFFFF"/>
                </a:solidFill>
                <a:latin typeface="Arial"/>
                <a:cs typeface="Arial"/>
              </a:rPr>
              <a:t>Triangolo</a:t>
            </a:r>
            <a:endParaRPr sz="2000">
              <a:latin typeface="Arial"/>
              <a:cs typeface="Arial"/>
            </a:endParaRPr>
          </a:p>
          <a:p>
            <a:pPr marL="102235" indent="-89535">
              <a:lnSpc>
                <a:spcPct val="100000"/>
              </a:lnSpc>
              <a:buSzPct val="95000"/>
              <a:buChar char="•"/>
              <a:tabLst>
                <a:tab pos="102870" algn="l"/>
              </a:tabLst>
            </a:pPr>
            <a:r>
              <a:rPr sz="2000" spc="-95" dirty="0">
                <a:solidFill>
                  <a:srgbClr val="FFFFFF"/>
                </a:solidFill>
                <a:latin typeface="Arial"/>
                <a:cs typeface="Arial"/>
              </a:rPr>
              <a:t>Bacchette</a:t>
            </a:r>
            <a:r>
              <a:rPr sz="2000" spc="-1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30" dirty="0">
                <a:solidFill>
                  <a:srgbClr val="FFFFFF"/>
                </a:solidFill>
                <a:latin typeface="Arial"/>
                <a:cs typeface="Arial"/>
              </a:rPr>
              <a:t>ritmiche</a:t>
            </a:r>
            <a:endParaRPr sz="2000">
              <a:latin typeface="Arial"/>
              <a:cs typeface="Arial"/>
            </a:endParaRPr>
          </a:p>
          <a:p>
            <a:pPr marL="102235" indent="-89535">
              <a:lnSpc>
                <a:spcPct val="100000"/>
              </a:lnSpc>
              <a:buSzPct val="95000"/>
              <a:buChar char="•"/>
              <a:tabLst>
                <a:tab pos="102870" algn="l"/>
              </a:tabLst>
            </a:pPr>
            <a:r>
              <a:rPr sz="2000" spc="-45" dirty="0">
                <a:solidFill>
                  <a:srgbClr val="FFFFFF"/>
                </a:solidFill>
                <a:latin typeface="Arial"/>
                <a:cs typeface="Arial"/>
              </a:rPr>
              <a:t>Piatti</a:t>
            </a:r>
            <a:r>
              <a:rPr sz="2000"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85" dirty="0">
                <a:solidFill>
                  <a:srgbClr val="FFFFFF"/>
                </a:solidFill>
                <a:latin typeface="Arial"/>
                <a:cs typeface="Arial"/>
              </a:rPr>
              <a:t>musicali</a:t>
            </a:r>
            <a:endParaRPr sz="2000">
              <a:latin typeface="Arial"/>
              <a:cs typeface="Arial"/>
            </a:endParaRPr>
          </a:p>
          <a:p>
            <a:pPr marL="102235" indent="-89535">
              <a:lnSpc>
                <a:spcPct val="100000"/>
              </a:lnSpc>
              <a:buSzPct val="95000"/>
              <a:buChar char="•"/>
              <a:tabLst>
                <a:tab pos="102870" algn="l"/>
              </a:tabLst>
            </a:pPr>
            <a:r>
              <a:rPr sz="2000" spc="-65" dirty="0">
                <a:solidFill>
                  <a:srgbClr val="FFFFFF"/>
                </a:solidFill>
                <a:latin typeface="Arial"/>
                <a:cs typeface="Arial"/>
              </a:rPr>
              <a:t>Pianoforte</a:t>
            </a:r>
            <a:endParaRPr sz="2000">
              <a:latin typeface="Arial"/>
              <a:cs typeface="Arial"/>
            </a:endParaRPr>
          </a:p>
          <a:p>
            <a:pPr marL="102235" indent="-89535">
              <a:lnSpc>
                <a:spcPct val="100000"/>
              </a:lnSpc>
              <a:buSzPct val="95000"/>
              <a:buChar char="•"/>
              <a:tabLst>
                <a:tab pos="102870" algn="l"/>
              </a:tabLst>
            </a:pPr>
            <a:r>
              <a:rPr sz="2000" spc="-55" dirty="0">
                <a:solidFill>
                  <a:srgbClr val="FFFFFF"/>
                </a:solidFill>
                <a:latin typeface="Arial"/>
                <a:cs typeface="Arial"/>
              </a:rPr>
              <a:t>Giocattoli </a:t>
            </a:r>
            <a:r>
              <a:rPr sz="2000" spc="-110" dirty="0">
                <a:solidFill>
                  <a:srgbClr val="FFFFFF"/>
                </a:solidFill>
                <a:latin typeface="Arial"/>
                <a:cs typeface="Arial"/>
              </a:rPr>
              <a:t>che </a:t>
            </a:r>
            <a:r>
              <a:rPr sz="2000" spc="-70" dirty="0">
                <a:solidFill>
                  <a:srgbClr val="FFFFFF"/>
                </a:solidFill>
                <a:latin typeface="Arial"/>
                <a:cs typeface="Arial"/>
              </a:rPr>
              <a:t>parlano </a:t>
            </a:r>
            <a:r>
              <a:rPr sz="2000" spc="-6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000" spc="-25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85" dirty="0">
                <a:solidFill>
                  <a:srgbClr val="FFFFFF"/>
                </a:solidFill>
                <a:latin typeface="Arial"/>
                <a:cs typeface="Arial"/>
              </a:rPr>
              <a:t>cantano</a:t>
            </a:r>
            <a:endParaRPr sz="2000">
              <a:latin typeface="Arial"/>
              <a:cs typeface="Arial"/>
            </a:endParaRPr>
          </a:p>
          <a:p>
            <a:pPr marL="102235" indent="-89535">
              <a:lnSpc>
                <a:spcPct val="100000"/>
              </a:lnSpc>
              <a:buSzPct val="95000"/>
              <a:buChar char="•"/>
              <a:tabLst>
                <a:tab pos="102870" algn="l"/>
              </a:tabLst>
            </a:pPr>
            <a:r>
              <a:rPr sz="2000" spc="-114" dirty="0">
                <a:solidFill>
                  <a:srgbClr val="FFFFFF"/>
                </a:solidFill>
                <a:latin typeface="Arial"/>
                <a:cs typeface="Arial"/>
              </a:rPr>
              <a:t>Cantare</a:t>
            </a:r>
            <a:r>
              <a:rPr sz="2000" spc="-1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10" dirty="0">
                <a:solidFill>
                  <a:srgbClr val="FFFFFF"/>
                </a:solidFill>
                <a:latin typeface="Arial"/>
                <a:cs typeface="Arial"/>
              </a:rPr>
              <a:t>canzoni</a:t>
            </a:r>
            <a:endParaRPr sz="2000">
              <a:latin typeface="Arial"/>
              <a:cs typeface="Arial"/>
            </a:endParaRPr>
          </a:p>
          <a:p>
            <a:pPr marL="102235" indent="-89535">
              <a:lnSpc>
                <a:spcPct val="100000"/>
              </a:lnSpc>
              <a:buSzPct val="95000"/>
              <a:buChar char="•"/>
              <a:tabLst>
                <a:tab pos="102870" algn="l"/>
              </a:tabLst>
            </a:pPr>
            <a:r>
              <a:rPr sz="2000" spc="-40" dirty="0">
                <a:solidFill>
                  <a:srgbClr val="FFFFFF"/>
                </a:solidFill>
                <a:latin typeface="Arial"/>
                <a:cs typeface="Arial"/>
              </a:rPr>
              <a:t>Microfono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84832" y="388620"/>
            <a:ext cx="5710428" cy="9555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18540" y="2149601"/>
            <a:ext cx="3281045" cy="2769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2235" indent="-89535">
              <a:lnSpc>
                <a:spcPct val="100000"/>
              </a:lnSpc>
              <a:spcBef>
                <a:spcPts val="105"/>
              </a:spcBef>
              <a:buSzPct val="95000"/>
              <a:buChar char="•"/>
              <a:tabLst>
                <a:tab pos="102870" algn="l"/>
              </a:tabLst>
            </a:pPr>
            <a:r>
              <a:rPr sz="2000" spc="-95" dirty="0">
                <a:solidFill>
                  <a:srgbClr val="FFFFFF"/>
                </a:solidFill>
                <a:latin typeface="Arial"/>
                <a:cs typeface="Arial"/>
              </a:rPr>
              <a:t>Palline </a:t>
            </a:r>
            <a:r>
              <a:rPr sz="2000" spc="-30" dirty="0">
                <a:solidFill>
                  <a:srgbClr val="FFFFFF"/>
                </a:solidFill>
                <a:latin typeface="Arial"/>
                <a:cs typeface="Arial"/>
              </a:rPr>
              <a:t>anti</a:t>
            </a:r>
            <a:r>
              <a:rPr sz="2000" spc="-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14" dirty="0">
                <a:solidFill>
                  <a:srgbClr val="FFFFFF"/>
                </a:solidFill>
                <a:latin typeface="Arial"/>
                <a:cs typeface="Arial"/>
              </a:rPr>
              <a:t>stress</a:t>
            </a:r>
            <a:endParaRPr sz="2000">
              <a:latin typeface="Arial"/>
              <a:cs typeface="Arial"/>
            </a:endParaRPr>
          </a:p>
          <a:p>
            <a:pPr marL="102235" indent="-89535">
              <a:lnSpc>
                <a:spcPct val="100000"/>
              </a:lnSpc>
              <a:buSzPct val="95000"/>
              <a:buChar char="•"/>
              <a:tabLst>
                <a:tab pos="102870" algn="l"/>
              </a:tabLst>
            </a:pPr>
            <a:r>
              <a:rPr sz="2000" spc="-145" dirty="0">
                <a:solidFill>
                  <a:srgbClr val="FFFFFF"/>
                </a:solidFill>
                <a:latin typeface="Arial"/>
                <a:cs typeface="Arial"/>
              </a:rPr>
              <a:t>Crema </a:t>
            </a:r>
            <a:r>
              <a:rPr sz="2000" spc="-55" dirty="0">
                <a:solidFill>
                  <a:srgbClr val="FFFFFF"/>
                </a:solidFill>
                <a:latin typeface="Arial"/>
                <a:cs typeface="Arial"/>
              </a:rPr>
              <a:t>per </a:t>
            </a:r>
            <a:r>
              <a:rPr sz="2000" spc="-50" dirty="0">
                <a:solidFill>
                  <a:srgbClr val="FFFFFF"/>
                </a:solidFill>
                <a:latin typeface="Arial"/>
                <a:cs typeface="Arial"/>
              </a:rPr>
              <a:t>le</a:t>
            </a:r>
            <a:r>
              <a:rPr sz="2000" spc="-1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45" dirty="0">
                <a:solidFill>
                  <a:srgbClr val="FFFFFF"/>
                </a:solidFill>
                <a:latin typeface="Arial"/>
                <a:cs typeface="Arial"/>
              </a:rPr>
              <a:t>mani/corpo</a:t>
            </a:r>
            <a:endParaRPr sz="2000">
              <a:latin typeface="Arial"/>
              <a:cs typeface="Arial"/>
            </a:endParaRPr>
          </a:p>
          <a:p>
            <a:pPr marL="102235" indent="-89535">
              <a:lnSpc>
                <a:spcPct val="100000"/>
              </a:lnSpc>
              <a:buSzPct val="95000"/>
              <a:buChar char="•"/>
              <a:tabLst>
                <a:tab pos="102870" algn="l"/>
              </a:tabLst>
            </a:pPr>
            <a:r>
              <a:rPr sz="2000" spc="-145" dirty="0">
                <a:solidFill>
                  <a:srgbClr val="FFFFFF"/>
                </a:solidFill>
                <a:latin typeface="Arial"/>
                <a:cs typeface="Arial"/>
              </a:rPr>
              <a:t>Crema </a:t>
            </a:r>
            <a:r>
              <a:rPr sz="2000" spc="-110" dirty="0">
                <a:solidFill>
                  <a:srgbClr val="FFFFFF"/>
                </a:solidFill>
                <a:latin typeface="Arial"/>
                <a:cs typeface="Arial"/>
              </a:rPr>
              <a:t>da</a:t>
            </a:r>
            <a:r>
              <a:rPr sz="2000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85" dirty="0">
                <a:solidFill>
                  <a:srgbClr val="FFFFFF"/>
                </a:solidFill>
                <a:latin typeface="Arial"/>
                <a:cs typeface="Arial"/>
              </a:rPr>
              <a:t>barba</a:t>
            </a:r>
            <a:endParaRPr sz="2000">
              <a:latin typeface="Arial"/>
              <a:cs typeface="Arial"/>
            </a:endParaRPr>
          </a:p>
          <a:p>
            <a:pPr marL="102235" indent="-89535">
              <a:lnSpc>
                <a:spcPct val="100000"/>
              </a:lnSpc>
              <a:buSzPct val="95000"/>
              <a:buChar char="•"/>
              <a:tabLst>
                <a:tab pos="102870" algn="l"/>
              </a:tabLst>
            </a:pPr>
            <a:r>
              <a:rPr sz="2000" spc="-70" dirty="0">
                <a:solidFill>
                  <a:srgbClr val="FFFFFF"/>
                </a:solidFill>
                <a:latin typeface="Arial"/>
                <a:cs typeface="Arial"/>
              </a:rPr>
              <a:t>Play-doh/Di-do</a:t>
            </a:r>
            <a:endParaRPr sz="2000">
              <a:latin typeface="Arial"/>
              <a:cs typeface="Arial"/>
            </a:endParaRPr>
          </a:p>
          <a:p>
            <a:pPr marL="102235" indent="-89535">
              <a:lnSpc>
                <a:spcPct val="100000"/>
              </a:lnSpc>
              <a:buSzPct val="95000"/>
              <a:buChar char="•"/>
              <a:tabLst>
                <a:tab pos="102870" algn="l"/>
              </a:tabLst>
            </a:pPr>
            <a:r>
              <a:rPr sz="2000" spc="-114" dirty="0">
                <a:solidFill>
                  <a:srgbClr val="FFFFFF"/>
                </a:solidFill>
                <a:latin typeface="Arial"/>
                <a:cs typeface="Arial"/>
              </a:rPr>
              <a:t>Creta</a:t>
            </a:r>
            <a:endParaRPr sz="2000">
              <a:latin typeface="Arial"/>
              <a:cs typeface="Arial"/>
            </a:endParaRPr>
          </a:p>
          <a:p>
            <a:pPr marL="102235" indent="-89535">
              <a:lnSpc>
                <a:spcPct val="100000"/>
              </a:lnSpc>
              <a:buSzPct val="95000"/>
              <a:buChar char="•"/>
              <a:tabLst>
                <a:tab pos="102870" algn="l"/>
              </a:tabLst>
            </a:pPr>
            <a:r>
              <a:rPr sz="2000" spc="-75" dirty="0">
                <a:solidFill>
                  <a:srgbClr val="FFFFFF"/>
                </a:solidFill>
                <a:latin typeface="Arial"/>
                <a:cs typeface="Arial"/>
              </a:rPr>
              <a:t>Stucco/creta</a:t>
            </a:r>
            <a:endParaRPr sz="2000">
              <a:latin typeface="Arial"/>
              <a:cs typeface="Arial"/>
            </a:endParaRPr>
          </a:p>
          <a:p>
            <a:pPr marL="102235" indent="-89535">
              <a:lnSpc>
                <a:spcPct val="100000"/>
              </a:lnSpc>
              <a:buSzPct val="95000"/>
              <a:buChar char="•"/>
              <a:tabLst>
                <a:tab pos="102870" algn="l"/>
              </a:tabLst>
            </a:pPr>
            <a:r>
              <a:rPr sz="2000" spc="-75" dirty="0">
                <a:solidFill>
                  <a:srgbClr val="FFFFFF"/>
                </a:solidFill>
                <a:latin typeface="Arial"/>
                <a:cs typeface="Arial"/>
              </a:rPr>
              <a:t>Silly-string </a:t>
            </a:r>
            <a:r>
              <a:rPr sz="2000" spc="-80" dirty="0">
                <a:solidFill>
                  <a:srgbClr val="FFFFFF"/>
                </a:solidFill>
                <a:latin typeface="Arial"/>
                <a:cs typeface="Arial"/>
              </a:rPr>
              <a:t>(corde elastiche</a:t>
            </a:r>
            <a:r>
              <a:rPr sz="2000" spc="-1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55" dirty="0">
                <a:solidFill>
                  <a:srgbClr val="FFFFFF"/>
                </a:solidFill>
                <a:latin typeface="Arial"/>
                <a:cs typeface="Arial"/>
              </a:rPr>
              <a:t>per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spc="-90" dirty="0">
                <a:solidFill>
                  <a:srgbClr val="FFFFFF"/>
                </a:solidFill>
                <a:latin typeface="Arial"/>
                <a:cs typeface="Arial"/>
              </a:rPr>
              <a:t>giocare)</a:t>
            </a:r>
            <a:endParaRPr sz="2000">
              <a:latin typeface="Arial"/>
              <a:cs typeface="Arial"/>
            </a:endParaRPr>
          </a:p>
          <a:p>
            <a:pPr marL="102235" indent="-89535">
              <a:lnSpc>
                <a:spcPct val="100000"/>
              </a:lnSpc>
              <a:buSzPct val="95000"/>
              <a:buChar char="•"/>
              <a:tabLst>
                <a:tab pos="102870" algn="l"/>
              </a:tabLst>
            </a:pPr>
            <a:r>
              <a:rPr sz="2000" spc="-114" dirty="0">
                <a:solidFill>
                  <a:srgbClr val="FFFFFF"/>
                </a:solidFill>
                <a:latin typeface="Arial"/>
                <a:cs typeface="Arial"/>
              </a:rPr>
              <a:t>Giocare </a:t>
            </a:r>
            <a:r>
              <a:rPr sz="2000" spc="-95" dirty="0">
                <a:solidFill>
                  <a:srgbClr val="FFFFFF"/>
                </a:solidFill>
                <a:latin typeface="Arial"/>
                <a:cs typeface="Arial"/>
              </a:rPr>
              <a:t>con </a:t>
            </a:r>
            <a:r>
              <a:rPr sz="2000" spc="-70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2000" spc="-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10" dirty="0">
                <a:solidFill>
                  <a:srgbClr val="FFFFFF"/>
                </a:solidFill>
                <a:latin typeface="Arial"/>
                <a:cs typeface="Arial"/>
              </a:rPr>
              <a:t>sabbia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51628" y="2073986"/>
            <a:ext cx="3245485" cy="3074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buSzPct val="95000"/>
              <a:buChar char="•"/>
              <a:tabLst>
                <a:tab pos="102870" algn="l"/>
              </a:tabLst>
            </a:pPr>
            <a:r>
              <a:rPr sz="2000" spc="-114" dirty="0">
                <a:solidFill>
                  <a:srgbClr val="FFFFFF"/>
                </a:solidFill>
                <a:latin typeface="Arial"/>
                <a:cs typeface="Arial"/>
              </a:rPr>
              <a:t>Giocare </a:t>
            </a:r>
            <a:r>
              <a:rPr sz="2000" spc="-95" dirty="0">
                <a:solidFill>
                  <a:srgbClr val="FFFFFF"/>
                </a:solidFill>
                <a:latin typeface="Arial"/>
                <a:cs typeface="Arial"/>
              </a:rPr>
              <a:t>con</a:t>
            </a:r>
            <a:r>
              <a:rPr sz="2000" spc="-1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95" dirty="0">
                <a:solidFill>
                  <a:srgbClr val="FFFFFF"/>
                </a:solidFill>
                <a:latin typeface="Arial"/>
                <a:cs typeface="Arial"/>
              </a:rPr>
              <a:t>l’acqua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buSzPct val="95000"/>
              <a:buChar char="•"/>
              <a:tabLst>
                <a:tab pos="102870" algn="l"/>
              </a:tabLst>
            </a:pPr>
            <a:r>
              <a:rPr sz="2000" spc="-90" dirty="0">
                <a:solidFill>
                  <a:srgbClr val="FFFFFF"/>
                </a:solidFill>
                <a:latin typeface="Arial"/>
                <a:cs typeface="Arial"/>
              </a:rPr>
              <a:t>Bubble </a:t>
            </a:r>
            <a:r>
              <a:rPr sz="2000" spc="-60" dirty="0">
                <a:solidFill>
                  <a:srgbClr val="FFFFFF"/>
                </a:solidFill>
                <a:latin typeface="Arial"/>
                <a:cs typeface="Arial"/>
              </a:rPr>
              <a:t>wrap </a:t>
            </a:r>
            <a:r>
              <a:rPr sz="2000" spc="-70" dirty="0">
                <a:solidFill>
                  <a:srgbClr val="FFFFFF"/>
                </a:solidFill>
                <a:latin typeface="Arial"/>
                <a:cs typeface="Arial"/>
              </a:rPr>
              <a:t>(carta</a:t>
            </a:r>
            <a:r>
              <a:rPr sz="2000" spc="-2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55" dirty="0">
                <a:solidFill>
                  <a:srgbClr val="FFFFFF"/>
                </a:solidFill>
                <a:latin typeface="Arial"/>
                <a:cs typeface="Arial"/>
              </a:rPr>
              <a:t>plastificata  </a:t>
            </a:r>
            <a:r>
              <a:rPr sz="2000" spc="-95" dirty="0">
                <a:solidFill>
                  <a:srgbClr val="FFFFFF"/>
                </a:solidFill>
                <a:latin typeface="Arial"/>
                <a:cs typeface="Arial"/>
              </a:rPr>
              <a:t>con</a:t>
            </a:r>
            <a:r>
              <a:rPr sz="2000" spc="-1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50" dirty="0">
                <a:solidFill>
                  <a:srgbClr val="FFFFFF"/>
                </a:solidFill>
                <a:latin typeface="Arial"/>
                <a:cs typeface="Arial"/>
              </a:rPr>
              <a:t>bolle)</a:t>
            </a:r>
            <a:endParaRPr sz="2000">
              <a:latin typeface="Arial"/>
              <a:cs typeface="Arial"/>
            </a:endParaRPr>
          </a:p>
          <a:p>
            <a:pPr marL="12700" marR="774065">
              <a:lnSpc>
                <a:spcPct val="100000"/>
              </a:lnSpc>
              <a:buSzPct val="95000"/>
              <a:buChar char="•"/>
              <a:tabLst>
                <a:tab pos="102870" algn="l"/>
              </a:tabLst>
            </a:pPr>
            <a:r>
              <a:rPr sz="2000" spc="-60" dirty="0">
                <a:solidFill>
                  <a:srgbClr val="FFFFFF"/>
                </a:solidFill>
                <a:latin typeface="Arial"/>
                <a:cs typeface="Arial"/>
              </a:rPr>
              <a:t>Libri </a:t>
            </a:r>
            <a:r>
              <a:rPr sz="2000" spc="-95" dirty="0">
                <a:solidFill>
                  <a:srgbClr val="FFFFFF"/>
                </a:solidFill>
                <a:latin typeface="Arial"/>
                <a:cs typeface="Arial"/>
              </a:rPr>
              <a:t>con </a:t>
            </a:r>
            <a:r>
              <a:rPr sz="2000" spc="-50" dirty="0">
                <a:solidFill>
                  <a:srgbClr val="FFFFFF"/>
                </a:solidFill>
                <a:latin typeface="Arial"/>
                <a:cs typeface="Arial"/>
              </a:rPr>
              <a:t>illustrazioni</a:t>
            </a:r>
            <a:r>
              <a:rPr sz="2000" spc="-2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30" dirty="0">
                <a:solidFill>
                  <a:srgbClr val="FFFFFF"/>
                </a:solidFill>
                <a:latin typeface="Arial"/>
                <a:cs typeface="Arial"/>
              </a:rPr>
              <a:t>di  </a:t>
            </a:r>
            <a:r>
              <a:rPr sz="2000" spc="-114" dirty="0">
                <a:solidFill>
                  <a:srgbClr val="FFFFFF"/>
                </a:solidFill>
                <a:latin typeface="Arial"/>
                <a:cs typeface="Arial"/>
              </a:rPr>
              <a:t>consistenza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buSzPct val="95000"/>
              <a:buChar char="•"/>
              <a:tabLst>
                <a:tab pos="102870" algn="l"/>
              </a:tabLst>
            </a:pPr>
            <a:r>
              <a:rPr sz="2000" spc="-95" dirty="0">
                <a:solidFill>
                  <a:srgbClr val="FFFFFF"/>
                </a:solidFill>
                <a:latin typeface="Arial"/>
                <a:cs typeface="Arial"/>
              </a:rPr>
              <a:t>Scovolini </a:t>
            </a:r>
            <a:r>
              <a:rPr sz="2000" spc="-5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0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75" dirty="0">
                <a:solidFill>
                  <a:srgbClr val="FFFFFF"/>
                </a:solidFill>
                <a:latin typeface="Arial"/>
                <a:cs typeface="Arial"/>
              </a:rPr>
              <a:t>Wikki-Stix</a:t>
            </a:r>
            <a:endParaRPr sz="2000">
              <a:latin typeface="Arial"/>
              <a:cs typeface="Arial"/>
            </a:endParaRPr>
          </a:p>
          <a:p>
            <a:pPr marL="12700" marR="218440">
              <a:lnSpc>
                <a:spcPct val="100000"/>
              </a:lnSpc>
              <a:buSzPct val="95000"/>
              <a:buChar char="•"/>
              <a:tabLst>
                <a:tab pos="102870" algn="l"/>
              </a:tabLst>
            </a:pPr>
            <a:r>
              <a:rPr sz="2000" spc="-55" dirty="0">
                <a:solidFill>
                  <a:srgbClr val="FFFFFF"/>
                </a:solidFill>
                <a:latin typeface="Arial"/>
                <a:cs typeface="Arial"/>
              </a:rPr>
              <a:t>Giocattoli </a:t>
            </a:r>
            <a:r>
              <a:rPr sz="2000" spc="-110" dirty="0">
                <a:solidFill>
                  <a:srgbClr val="FFFFFF"/>
                </a:solidFill>
                <a:latin typeface="Arial"/>
                <a:cs typeface="Arial"/>
              </a:rPr>
              <a:t>che </a:t>
            </a:r>
            <a:r>
              <a:rPr sz="2000" spc="-105" dirty="0">
                <a:solidFill>
                  <a:srgbClr val="FFFFFF"/>
                </a:solidFill>
                <a:latin typeface="Arial"/>
                <a:cs typeface="Arial"/>
              </a:rPr>
              <a:t>si </a:t>
            </a:r>
            <a:r>
              <a:rPr sz="2000" spc="-95" dirty="0">
                <a:solidFill>
                  <a:srgbClr val="FFFFFF"/>
                </a:solidFill>
                <a:latin typeface="Arial"/>
                <a:cs typeface="Arial"/>
              </a:rPr>
              <a:t>piegano </a:t>
            </a:r>
            <a:r>
              <a:rPr sz="2000" spc="-6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000" spc="-2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10" dirty="0">
                <a:solidFill>
                  <a:srgbClr val="FFFFFF"/>
                </a:solidFill>
                <a:latin typeface="Arial"/>
                <a:cs typeface="Arial"/>
              </a:rPr>
              <a:t>si  </a:t>
            </a:r>
            <a:r>
              <a:rPr sz="2000" spc="-75" dirty="0">
                <a:solidFill>
                  <a:srgbClr val="FFFFFF"/>
                </a:solidFill>
                <a:latin typeface="Arial"/>
                <a:cs typeface="Arial"/>
              </a:rPr>
              <a:t>estendono</a:t>
            </a:r>
            <a:endParaRPr sz="2000">
              <a:latin typeface="Arial"/>
              <a:cs typeface="Arial"/>
            </a:endParaRPr>
          </a:p>
          <a:p>
            <a:pPr marL="12700" marR="1160780">
              <a:lnSpc>
                <a:spcPct val="100000"/>
              </a:lnSpc>
              <a:buSzPct val="95000"/>
              <a:buChar char="•"/>
              <a:tabLst>
                <a:tab pos="102870" algn="l"/>
              </a:tabLst>
            </a:pPr>
            <a:r>
              <a:rPr sz="2000" spc="-55" dirty="0">
                <a:solidFill>
                  <a:srgbClr val="FFFFFF"/>
                </a:solidFill>
                <a:latin typeface="Arial"/>
                <a:cs typeface="Arial"/>
              </a:rPr>
              <a:t>Giocattoli </a:t>
            </a:r>
            <a:r>
              <a:rPr sz="2000" spc="-110" dirty="0">
                <a:solidFill>
                  <a:srgbClr val="FFFFFF"/>
                </a:solidFill>
                <a:latin typeface="Arial"/>
                <a:cs typeface="Arial"/>
              </a:rPr>
              <a:t>che</a:t>
            </a:r>
            <a:r>
              <a:rPr sz="2000" spc="-2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05" dirty="0">
                <a:solidFill>
                  <a:srgbClr val="FFFFFF"/>
                </a:solidFill>
                <a:latin typeface="Arial"/>
                <a:cs typeface="Arial"/>
              </a:rPr>
              <a:t>sono  </a:t>
            </a:r>
            <a:r>
              <a:rPr sz="2000" spc="-65" dirty="0">
                <a:solidFill>
                  <a:srgbClr val="FFFFFF"/>
                </a:solidFill>
                <a:latin typeface="Arial"/>
                <a:cs typeface="Arial"/>
              </a:rPr>
              <a:t>elastici/gommosi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35608" y="411480"/>
            <a:ext cx="6455664" cy="8595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90473" y="1933448"/>
            <a:ext cx="2961005" cy="2465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buSzPct val="95000"/>
              <a:buChar char="•"/>
              <a:tabLst>
                <a:tab pos="102870" algn="l"/>
              </a:tabLst>
            </a:pPr>
            <a:r>
              <a:rPr sz="2000" spc="-114" dirty="0">
                <a:solidFill>
                  <a:srgbClr val="FFFFFF"/>
                </a:solidFill>
                <a:latin typeface="Arial"/>
                <a:cs typeface="Arial"/>
              </a:rPr>
              <a:t>Tappeto</a:t>
            </a:r>
            <a:r>
              <a:rPr sz="2000" spc="-1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75" dirty="0">
                <a:solidFill>
                  <a:srgbClr val="FFFFFF"/>
                </a:solidFill>
                <a:latin typeface="Arial"/>
                <a:cs typeface="Arial"/>
              </a:rPr>
              <a:t>elastico</a:t>
            </a:r>
            <a:endParaRPr sz="2000">
              <a:latin typeface="Arial"/>
              <a:cs typeface="Arial"/>
            </a:endParaRPr>
          </a:p>
          <a:p>
            <a:pPr marL="12700" marR="868680">
              <a:lnSpc>
                <a:spcPct val="100000"/>
              </a:lnSpc>
              <a:buSzPct val="95000"/>
              <a:buChar char="•"/>
              <a:tabLst>
                <a:tab pos="102870" algn="l"/>
              </a:tabLst>
            </a:pPr>
            <a:r>
              <a:rPr sz="2000" spc="-114" dirty="0">
                <a:solidFill>
                  <a:srgbClr val="FFFFFF"/>
                </a:solidFill>
                <a:latin typeface="Arial"/>
                <a:cs typeface="Arial"/>
              </a:rPr>
              <a:t>Rimbalzare </a:t>
            </a:r>
            <a:r>
              <a:rPr sz="2000" spc="-145" dirty="0">
                <a:solidFill>
                  <a:srgbClr val="FFFFFF"/>
                </a:solidFill>
                <a:latin typeface="Arial"/>
                <a:cs typeface="Arial"/>
              </a:rPr>
              <a:t>su </a:t>
            </a:r>
            <a:r>
              <a:rPr sz="2000" spc="-75" dirty="0">
                <a:solidFill>
                  <a:srgbClr val="FFFFFF"/>
                </a:solidFill>
                <a:latin typeface="Arial"/>
                <a:cs typeface="Arial"/>
              </a:rPr>
              <a:t>palla  </a:t>
            </a:r>
            <a:r>
              <a:rPr sz="2000" spc="-60" dirty="0">
                <a:solidFill>
                  <a:srgbClr val="FFFFFF"/>
                </a:solidFill>
                <a:latin typeface="Arial"/>
                <a:cs typeface="Arial"/>
              </a:rPr>
              <a:t>terapeutica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buSzPct val="95000"/>
              <a:buChar char="•"/>
              <a:tabLst>
                <a:tab pos="102870" algn="l"/>
              </a:tabLst>
            </a:pPr>
            <a:r>
              <a:rPr sz="2000" spc="-50" dirty="0">
                <a:solidFill>
                  <a:srgbClr val="FFFFFF"/>
                </a:solidFill>
                <a:latin typeface="Arial"/>
                <a:cs typeface="Arial"/>
              </a:rPr>
              <a:t>Arrotolarsi </a:t>
            </a:r>
            <a:r>
              <a:rPr sz="2000" spc="-90" dirty="0">
                <a:solidFill>
                  <a:srgbClr val="FFFFFF"/>
                </a:solidFill>
                <a:latin typeface="Arial"/>
                <a:cs typeface="Arial"/>
              </a:rPr>
              <a:t>sul</a:t>
            </a:r>
            <a:r>
              <a:rPr sz="2000" spc="-1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65" dirty="0">
                <a:solidFill>
                  <a:srgbClr val="FFFFFF"/>
                </a:solidFill>
                <a:latin typeface="Arial"/>
                <a:cs typeface="Arial"/>
              </a:rPr>
              <a:t>pavimento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buSzPct val="95000"/>
              <a:buChar char="•"/>
              <a:tabLst>
                <a:tab pos="102870" algn="l"/>
              </a:tabLst>
            </a:pPr>
            <a:r>
              <a:rPr sz="2000" spc="-175" dirty="0">
                <a:solidFill>
                  <a:srgbClr val="FFFFFF"/>
                </a:solidFill>
                <a:latin typeface="Arial"/>
                <a:cs typeface="Arial"/>
              </a:rPr>
              <a:t>Essere </a:t>
            </a:r>
            <a:r>
              <a:rPr sz="2000" spc="-20" dirty="0">
                <a:solidFill>
                  <a:srgbClr val="FFFFFF"/>
                </a:solidFill>
                <a:latin typeface="Arial"/>
                <a:cs typeface="Arial"/>
              </a:rPr>
              <a:t>tenuto </a:t>
            </a:r>
            <a:r>
              <a:rPr sz="2000" spc="-15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2000" spc="-70" dirty="0">
                <a:solidFill>
                  <a:srgbClr val="FFFFFF"/>
                </a:solidFill>
                <a:latin typeface="Arial"/>
                <a:cs typeface="Arial"/>
              </a:rPr>
              <a:t>testa </a:t>
            </a:r>
            <a:r>
              <a:rPr sz="2000" spc="-25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2000" spc="-1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75" dirty="0">
                <a:solidFill>
                  <a:srgbClr val="FFFFFF"/>
                </a:solidFill>
                <a:latin typeface="Arial"/>
                <a:cs typeface="Arial"/>
              </a:rPr>
              <a:t>giù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buSzPct val="95000"/>
              <a:buChar char="•"/>
              <a:tabLst>
                <a:tab pos="102870" algn="l"/>
              </a:tabLst>
            </a:pPr>
            <a:r>
              <a:rPr sz="2000" spc="-50" dirty="0">
                <a:solidFill>
                  <a:srgbClr val="FFFFFF"/>
                </a:solidFill>
                <a:latin typeface="Arial"/>
                <a:cs typeface="Arial"/>
              </a:rPr>
              <a:t>Girare/roteare</a:t>
            </a:r>
            <a:endParaRPr sz="2000">
              <a:latin typeface="Arial"/>
              <a:cs typeface="Arial"/>
            </a:endParaRPr>
          </a:p>
          <a:p>
            <a:pPr marL="102235" indent="-89535">
              <a:lnSpc>
                <a:spcPct val="100000"/>
              </a:lnSpc>
              <a:spcBef>
                <a:spcPts val="5"/>
              </a:spcBef>
              <a:buSzPct val="95000"/>
              <a:buChar char="•"/>
              <a:tabLst>
                <a:tab pos="102870" algn="l"/>
              </a:tabLst>
            </a:pPr>
            <a:r>
              <a:rPr sz="2000" spc="-105" dirty="0">
                <a:solidFill>
                  <a:srgbClr val="FFFFFF"/>
                </a:solidFill>
                <a:latin typeface="Arial"/>
                <a:cs typeface="Arial"/>
              </a:rPr>
              <a:t>Punching </a:t>
            </a:r>
            <a:r>
              <a:rPr sz="2000" spc="-50" dirty="0">
                <a:solidFill>
                  <a:srgbClr val="FFFFFF"/>
                </a:solidFill>
                <a:latin typeface="Arial"/>
                <a:cs typeface="Arial"/>
              </a:rPr>
              <a:t>ball </a:t>
            </a:r>
            <a:r>
              <a:rPr sz="2000" spc="-70" dirty="0">
                <a:solidFill>
                  <a:srgbClr val="FFFFFF"/>
                </a:solidFill>
                <a:latin typeface="Arial"/>
                <a:cs typeface="Arial"/>
              </a:rPr>
              <a:t>(palla </a:t>
            </a:r>
            <a:r>
              <a:rPr sz="2000" spc="-110" dirty="0">
                <a:solidFill>
                  <a:srgbClr val="FFFFFF"/>
                </a:solidFill>
                <a:latin typeface="Arial"/>
                <a:cs typeface="Arial"/>
              </a:rPr>
              <a:t>da</a:t>
            </a:r>
            <a:r>
              <a:rPr sz="200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85" dirty="0">
                <a:solidFill>
                  <a:srgbClr val="FFFFFF"/>
                </a:solidFill>
                <a:latin typeface="Arial"/>
                <a:cs typeface="Arial"/>
              </a:rPr>
              <a:t>dare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spc="-65" dirty="0">
                <a:solidFill>
                  <a:srgbClr val="FFFFFF"/>
                </a:solidFill>
                <a:latin typeface="Arial"/>
                <a:cs typeface="Arial"/>
              </a:rPr>
              <a:t>pugni)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22952" y="1616709"/>
            <a:ext cx="2763520" cy="398970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buSzPct val="95000"/>
              <a:buChar char="•"/>
              <a:tabLst>
                <a:tab pos="102870" algn="l"/>
              </a:tabLst>
            </a:pPr>
            <a:r>
              <a:rPr sz="2000" spc="-135" dirty="0">
                <a:solidFill>
                  <a:srgbClr val="FFFFFF"/>
                </a:solidFill>
                <a:latin typeface="Arial"/>
                <a:cs typeface="Arial"/>
              </a:rPr>
              <a:t>Sedersi </a:t>
            </a:r>
            <a:r>
              <a:rPr sz="2000" spc="-12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000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10" dirty="0">
                <a:solidFill>
                  <a:srgbClr val="FFFFFF"/>
                </a:solidFill>
                <a:latin typeface="Arial"/>
                <a:cs typeface="Arial"/>
              </a:rPr>
              <a:t>Roteare</a:t>
            </a:r>
            <a:endParaRPr sz="2000">
              <a:latin typeface="Arial"/>
              <a:cs typeface="Arial"/>
            </a:endParaRPr>
          </a:p>
          <a:p>
            <a:pPr marL="12700" marR="234950">
              <a:lnSpc>
                <a:spcPct val="100000"/>
              </a:lnSpc>
              <a:buSzPct val="95000"/>
              <a:buChar char="•"/>
              <a:tabLst>
                <a:tab pos="102870" algn="l"/>
              </a:tabLst>
            </a:pPr>
            <a:r>
              <a:rPr sz="2000" spc="-65" dirty="0">
                <a:solidFill>
                  <a:srgbClr val="FFFFFF"/>
                </a:solidFill>
                <a:latin typeface="Arial"/>
                <a:cs typeface="Arial"/>
              </a:rPr>
              <a:t>Gattonare/strisciare </a:t>
            </a:r>
            <a:r>
              <a:rPr sz="2000" spc="-95" dirty="0">
                <a:solidFill>
                  <a:srgbClr val="FFFFFF"/>
                </a:solidFill>
                <a:latin typeface="Arial"/>
                <a:cs typeface="Arial"/>
              </a:rPr>
              <a:t>sul  </a:t>
            </a:r>
            <a:r>
              <a:rPr sz="2000" spc="-65" dirty="0">
                <a:solidFill>
                  <a:srgbClr val="FFFFFF"/>
                </a:solidFill>
                <a:latin typeface="Arial"/>
                <a:cs typeface="Arial"/>
              </a:rPr>
              <a:t>pavimento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buSzPct val="95000"/>
              <a:buChar char="•"/>
              <a:tabLst>
                <a:tab pos="102870" algn="l"/>
              </a:tabLst>
            </a:pPr>
            <a:r>
              <a:rPr sz="2000" spc="-95" dirty="0">
                <a:solidFill>
                  <a:srgbClr val="FFFFFF"/>
                </a:solidFill>
                <a:latin typeface="Arial"/>
                <a:cs typeface="Arial"/>
              </a:rPr>
              <a:t>Correre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buSzPct val="95000"/>
              <a:buChar char="•"/>
              <a:tabLst>
                <a:tab pos="102870" algn="l"/>
              </a:tabLst>
            </a:pPr>
            <a:r>
              <a:rPr sz="2000" spc="-75" dirty="0">
                <a:solidFill>
                  <a:srgbClr val="FFFFFF"/>
                </a:solidFill>
                <a:latin typeface="Arial"/>
                <a:cs typeface="Arial"/>
              </a:rPr>
              <a:t>Saltare/Saltellare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buSzPct val="95000"/>
              <a:buChar char="•"/>
              <a:tabLst>
                <a:tab pos="102870" algn="l"/>
              </a:tabLst>
            </a:pPr>
            <a:r>
              <a:rPr sz="2000" spc="-65" dirty="0">
                <a:solidFill>
                  <a:srgbClr val="FFFFFF"/>
                </a:solidFill>
                <a:latin typeface="Arial"/>
                <a:cs typeface="Arial"/>
              </a:rPr>
              <a:t>Bicicletta </a:t>
            </a:r>
            <a:r>
              <a:rPr sz="2000" spc="-6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0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Arial"/>
                <a:cs typeface="Arial"/>
              </a:rPr>
              <a:t>triciclo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buSzPct val="95000"/>
              <a:buChar char="•"/>
              <a:tabLst>
                <a:tab pos="102870" algn="l"/>
              </a:tabLst>
            </a:pPr>
            <a:r>
              <a:rPr sz="2000" spc="-155" dirty="0">
                <a:solidFill>
                  <a:srgbClr val="FFFFFF"/>
                </a:solidFill>
                <a:latin typeface="Arial"/>
                <a:cs typeface="Arial"/>
              </a:rPr>
              <a:t>Fare </a:t>
            </a:r>
            <a:r>
              <a:rPr sz="2000" spc="-30" dirty="0">
                <a:solidFill>
                  <a:srgbClr val="FFFFFF"/>
                </a:solidFill>
                <a:latin typeface="Arial"/>
                <a:cs typeface="Arial"/>
              </a:rPr>
              <a:t>giri </a:t>
            </a:r>
            <a:r>
              <a:rPr sz="2000" spc="-145" dirty="0">
                <a:solidFill>
                  <a:srgbClr val="FFFFFF"/>
                </a:solidFill>
                <a:latin typeface="Arial"/>
                <a:cs typeface="Arial"/>
              </a:rPr>
              <a:t>su </a:t>
            </a:r>
            <a:r>
              <a:rPr sz="2000" spc="-65" dirty="0">
                <a:solidFill>
                  <a:srgbClr val="FFFFFF"/>
                </a:solidFill>
                <a:latin typeface="Arial"/>
                <a:cs typeface="Arial"/>
              </a:rPr>
              <a:t>un</a:t>
            </a:r>
            <a:r>
              <a:rPr sz="2000" spc="-1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70" dirty="0">
                <a:solidFill>
                  <a:srgbClr val="FFFFFF"/>
                </a:solidFill>
                <a:latin typeface="Arial"/>
                <a:cs typeface="Arial"/>
              </a:rPr>
              <a:t>carro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buSzPct val="95000"/>
              <a:buChar char="•"/>
              <a:tabLst>
                <a:tab pos="102870" algn="l"/>
              </a:tabLst>
            </a:pPr>
            <a:r>
              <a:rPr sz="2000" spc="-80" dirty="0">
                <a:solidFill>
                  <a:srgbClr val="FFFFFF"/>
                </a:solidFill>
                <a:latin typeface="Arial"/>
                <a:cs typeface="Arial"/>
              </a:rPr>
              <a:t>Portare </a:t>
            </a:r>
            <a:r>
              <a:rPr sz="2000" spc="-15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2000" spc="-95" dirty="0">
                <a:solidFill>
                  <a:srgbClr val="FFFFFF"/>
                </a:solidFill>
                <a:latin typeface="Arial"/>
                <a:cs typeface="Arial"/>
              </a:rPr>
              <a:t>cavalluccio </a:t>
            </a:r>
            <a:r>
              <a:rPr sz="2000" spc="-80" dirty="0">
                <a:solidFill>
                  <a:srgbClr val="FFFFFF"/>
                </a:solidFill>
                <a:latin typeface="Arial"/>
                <a:cs typeface="Arial"/>
              </a:rPr>
              <a:t>sulle  </a:t>
            </a:r>
            <a:r>
              <a:rPr sz="2000" spc="-85" dirty="0">
                <a:solidFill>
                  <a:srgbClr val="FFFFFF"/>
                </a:solidFill>
                <a:latin typeface="Arial"/>
                <a:cs typeface="Arial"/>
              </a:rPr>
              <a:t>spalle/schiena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buSzPct val="95000"/>
              <a:buChar char="•"/>
              <a:tabLst>
                <a:tab pos="102870" algn="l"/>
              </a:tabLst>
            </a:pPr>
            <a:r>
              <a:rPr sz="2000" spc="-95" dirty="0">
                <a:solidFill>
                  <a:srgbClr val="FFFFFF"/>
                </a:solidFill>
                <a:latin typeface="Arial"/>
                <a:cs typeface="Arial"/>
              </a:rPr>
              <a:t>Sedia/cavallo </a:t>
            </a:r>
            <a:r>
              <a:rPr sz="2000" spc="-15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2000" spc="-50" dirty="0">
                <a:solidFill>
                  <a:srgbClr val="FFFFFF"/>
                </a:solidFill>
                <a:latin typeface="Arial"/>
                <a:cs typeface="Arial"/>
              </a:rPr>
              <a:t>dondolo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buSzPct val="95000"/>
              <a:buChar char="•"/>
              <a:tabLst>
                <a:tab pos="102870" algn="l"/>
              </a:tabLst>
            </a:pPr>
            <a:r>
              <a:rPr sz="2000" spc="-95" dirty="0">
                <a:solidFill>
                  <a:srgbClr val="FFFFFF"/>
                </a:solidFill>
                <a:latin typeface="Arial"/>
                <a:cs typeface="Arial"/>
              </a:rPr>
              <a:t>Ballare</a:t>
            </a:r>
            <a:endParaRPr sz="2000">
              <a:latin typeface="Arial"/>
              <a:cs typeface="Arial"/>
            </a:endParaRPr>
          </a:p>
          <a:p>
            <a:pPr marL="102235" indent="-89535">
              <a:lnSpc>
                <a:spcPct val="100000"/>
              </a:lnSpc>
              <a:buSzPct val="95000"/>
              <a:buChar char="•"/>
              <a:tabLst>
                <a:tab pos="102870" algn="l"/>
              </a:tabLst>
            </a:pPr>
            <a:r>
              <a:rPr sz="2000" spc="-85" dirty="0">
                <a:solidFill>
                  <a:srgbClr val="FFFFFF"/>
                </a:solidFill>
                <a:latin typeface="Arial"/>
                <a:cs typeface="Arial"/>
              </a:rPr>
              <a:t>Arrampicarsi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buSzPct val="95000"/>
              <a:buChar char="•"/>
              <a:tabLst>
                <a:tab pos="102870" algn="l"/>
              </a:tabLst>
            </a:pPr>
            <a:r>
              <a:rPr sz="2000" spc="-65" dirty="0">
                <a:solidFill>
                  <a:srgbClr val="FFFFFF"/>
                </a:solidFill>
                <a:latin typeface="Arial"/>
                <a:cs typeface="Arial"/>
              </a:rPr>
              <a:t>Buttarsi </a:t>
            </a:r>
            <a:r>
              <a:rPr sz="2000" spc="-55" dirty="0">
                <a:solidFill>
                  <a:srgbClr val="FFFFFF"/>
                </a:solidFill>
                <a:latin typeface="Arial"/>
                <a:cs typeface="Arial"/>
              </a:rPr>
              <a:t>nei</a:t>
            </a:r>
            <a:r>
              <a:rPr sz="2000" spc="-1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90" dirty="0">
                <a:solidFill>
                  <a:srgbClr val="FFFFFF"/>
                </a:solidFill>
                <a:latin typeface="Arial"/>
                <a:cs typeface="Arial"/>
              </a:rPr>
              <a:t>cuscini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60703" y="452627"/>
            <a:ext cx="7050024" cy="9555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74370" y="2155901"/>
            <a:ext cx="7803515" cy="2465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04800" marR="5080" indent="-292735">
              <a:lnSpc>
                <a:spcPct val="100000"/>
              </a:lnSpc>
              <a:spcBef>
                <a:spcPts val="105"/>
              </a:spcBef>
            </a:pPr>
            <a:r>
              <a:rPr sz="2250" spc="415" dirty="0">
                <a:solidFill>
                  <a:srgbClr val="71A276"/>
                </a:solidFill>
                <a:latin typeface="Arial"/>
                <a:cs typeface="Arial"/>
              </a:rPr>
              <a:t></a:t>
            </a:r>
            <a:r>
              <a:rPr sz="2250" spc="-325" dirty="0">
                <a:solidFill>
                  <a:srgbClr val="71A276"/>
                </a:solidFill>
                <a:latin typeface="Arial"/>
                <a:cs typeface="Arial"/>
              </a:rPr>
              <a:t> </a:t>
            </a:r>
            <a:r>
              <a:rPr sz="3200" spc="114" dirty="0">
                <a:solidFill>
                  <a:srgbClr val="FFFFFF"/>
                </a:solidFill>
                <a:latin typeface="Trebuchet MS"/>
                <a:cs typeface="Trebuchet MS"/>
              </a:rPr>
              <a:t>Chiamiamo</a:t>
            </a:r>
            <a:r>
              <a:rPr sz="3200" spc="-1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30" dirty="0">
                <a:solidFill>
                  <a:srgbClr val="FFFFFF"/>
                </a:solidFill>
                <a:latin typeface="Trebuchet MS"/>
                <a:cs typeface="Trebuchet MS"/>
              </a:rPr>
              <a:t>stimolo</a:t>
            </a:r>
            <a:r>
              <a:rPr sz="3200" spc="-1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FFFFFF"/>
                </a:solidFill>
                <a:latin typeface="Trebuchet MS"/>
                <a:cs typeface="Trebuchet MS"/>
              </a:rPr>
              <a:t>rinforzatore</a:t>
            </a:r>
            <a:r>
              <a:rPr sz="3200" spc="-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-35" dirty="0">
                <a:solidFill>
                  <a:srgbClr val="FFFFFF"/>
                </a:solidFill>
                <a:latin typeface="Trebuchet MS"/>
                <a:cs typeface="Trebuchet MS"/>
              </a:rPr>
              <a:t>positivo  </a:t>
            </a:r>
            <a:r>
              <a:rPr sz="3200" spc="145" dirty="0">
                <a:solidFill>
                  <a:srgbClr val="FFFFFF"/>
                </a:solidFill>
                <a:latin typeface="Trebuchet MS"/>
                <a:cs typeface="Trebuchet MS"/>
              </a:rPr>
              <a:t>(SR+)</a:t>
            </a:r>
            <a:r>
              <a:rPr sz="3200" spc="-1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55" dirty="0">
                <a:solidFill>
                  <a:srgbClr val="FFFFFF"/>
                </a:solidFill>
                <a:latin typeface="Trebuchet MS"/>
                <a:cs typeface="Trebuchet MS"/>
              </a:rPr>
              <a:t>lo</a:t>
            </a:r>
            <a:r>
              <a:rPr sz="3200" spc="-1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30" dirty="0">
                <a:solidFill>
                  <a:srgbClr val="FFFFFF"/>
                </a:solidFill>
                <a:latin typeface="Trebuchet MS"/>
                <a:cs typeface="Trebuchet MS"/>
              </a:rPr>
              <a:t>stimolo</a:t>
            </a:r>
            <a:r>
              <a:rPr sz="3200" spc="-1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Trebuchet MS"/>
                <a:cs typeface="Trebuchet MS"/>
              </a:rPr>
              <a:t>che,</a:t>
            </a:r>
            <a:r>
              <a:rPr sz="3200" spc="-4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120" dirty="0">
                <a:solidFill>
                  <a:srgbClr val="FFFFFF"/>
                </a:solidFill>
                <a:latin typeface="Trebuchet MS"/>
                <a:cs typeface="Trebuchet MS"/>
              </a:rPr>
              <a:t>se</a:t>
            </a:r>
            <a:r>
              <a:rPr sz="3200" spc="-1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95" dirty="0">
                <a:solidFill>
                  <a:srgbClr val="FFFFFF"/>
                </a:solidFill>
                <a:latin typeface="Trebuchet MS"/>
                <a:cs typeface="Trebuchet MS"/>
              </a:rPr>
              <a:t>si</a:t>
            </a:r>
            <a:r>
              <a:rPr sz="3200" spc="-1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35" dirty="0">
                <a:solidFill>
                  <a:srgbClr val="FFFFFF"/>
                </a:solidFill>
                <a:latin typeface="Trebuchet MS"/>
                <a:cs typeface="Trebuchet MS"/>
              </a:rPr>
              <a:t>presenta</a:t>
            </a:r>
            <a:endParaRPr sz="3200">
              <a:latin typeface="Trebuchet MS"/>
              <a:cs typeface="Trebuchet MS"/>
            </a:endParaRPr>
          </a:p>
          <a:p>
            <a:pPr marL="304800" marR="364490">
              <a:lnSpc>
                <a:spcPct val="100000"/>
              </a:lnSpc>
            </a:pPr>
            <a:r>
              <a:rPr sz="3200" spc="45" dirty="0">
                <a:solidFill>
                  <a:srgbClr val="FFFFFF"/>
                </a:solidFill>
                <a:latin typeface="Georgia"/>
                <a:cs typeface="Georgia"/>
              </a:rPr>
              <a:t>subito </a:t>
            </a:r>
            <a:r>
              <a:rPr sz="3200" spc="140" dirty="0">
                <a:solidFill>
                  <a:srgbClr val="FFFFFF"/>
                </a:solidFill>
                <a:latin typeface="Georgia"/>
                <a:cs typeface="Georgia"/>
              </a:rPr>
              <a:t>dopo </a:t>
            </a:r>
            <a:r>
              <a:rPr sz="3200" spc="85" dirty="0">
                <a:solidFill>
                  <a:srgbClr val="FFFFFF"/>
                </a:solidFill>
                <a:latin typeface="Georgia"/>
                <a:cs typeface="Georgia"/>
              </a:rPr>
              <a:t>l’emissione </a:t>
            </a:r>
            <a:r>
              <a:rPr sz="3200" spc="80" dirty="0">
                <a:solidFill>
                  <a:srgbClr val="FFFFFF"/>
                </a:solidFill>
                <a:latin typeface="Georgia"/>
                <a:cs typeface="Georgia"/>
              </a:rPr>
              <a:t>di </a:t>
            </a:r>
            <a:r>
              <a:rPr sz="3200" spc="-55" dirty="0">
                <a:solidFill>
                  <a:srgbClr val="FFFFFF"/>
                </a:solidFill>
                <a:latin typeface="Georgia"/>
                <a:cs typeface="Georgia"/>
              </a:rPr>
              <a:t>un  </a:t>
            </a:r>
            <a:r>
              <a:rPr sz="3200" spc="15" dirty="0">
                <a:solidFill>
                  <a:srgbClr val="FFFFFF"/>
                </a:solidFill>
                <a:latin typeface="Trebuchet MS"/>
                <a:cs typeface="Trebuchet MS"/>
              </a:rPr>
              <a:t>comportamento,</a:t>
            </a:r>
            <a:r>
              <a:rPr sz="3200" spc="-459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10" dirty="0">
                <a:solidFill>
                  <a:srgbClr val="FFFFFF"/>
                </a:solidFill>
                <a:latin typeface="Trebuchet MS"/>
                <a:cs typeface="Trebuchet MS"/>
              </a:rPr>
              <a:t>aumenta</a:t>
            </a:r>
            <a:r>
              <a:rPr sz="3200" spc="-1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5" dirty="0">
                <a:solidFill>
                  <a:srgbClr val="FFFFFF"/>
                </a:solidFill>
                <a:latin typeface="Trebuchet MS"/>
                <a:cs typeface="Trebuchet MS"/>
              </a:rPr>
              <a:t>la</a:t>
            </a:r>
            <a:r>
              <a:rPr sz="3200" spc="-1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10" dirty="0">
                <a:solidFill>
                  <a:srgbClr val="FFFFFF"/>
                </a:solidFill>
                <a:latin typeface="Trebuchet MS"/>
                <a:cs typeface="Trebuchet MS"/>
              </a:rPr>
              <a:t>frequenza  </a:t>
            </a:r>
            <a:r>
              <a:rPr sz="3200" spc="70" dirty="0">
                <a:solidFill>
                  <a:srgbClr val="FFFFFF"/>
                </a:solidFill>
                <a:latin typeface="Trebuchet MS"/>
                <a:cs typeface="Trebuchet MS"/>
              </a:rPr>
              <a:t>(o</a:t>
            </a:r>
            <a:r>
              <a:rPr sz="3200" spc="-1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5" dirty="0">
                <a:solidFill>
                  <a:srgbClr val="FFFFFF"/>
                </a:solidFill>
                <a:latin typeface="Trebuchet MS"/>
                <a:cs typeface="Trebuchet MS"/>
              </a:rPr>
              <a:t>la</a:t>
            </a:r>
            <a:r>
              <a:rPr sz="3200" spc="-1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50" dirty="0">
                <a:solidFill>
                  <a:srgbClr val="FFFFFF"/>
                </a:solidFill>
                <a:latin typeface="Trebuchet MS"/>
                <a:cs typeface="Trebuchet MS"/>
              </a:rPr>
              <a:t>probabilità)</a:t>
            </a:r>
            <a:r>
              <a:rPr sz="3200" spc="-1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120" dirty="0">
                <a:solidFill>
                  <a:srgbClr val="FFFFFF"/>
                </a:solidFill>
                <a:latin typeface="Trebuchet MS"/>
                <a:cs typeface="Trebuchet MS"/>
              </a:rPr>
              <a:t>di</a:t>
            </a:r>
            <a:r>
              <a:rPr sz="3200" spc="-1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95" dirty="0">
                <a:solidFill>
                  <a:srgbClr val="FFFFFF"/>
                </a:solidFill>
                <a:latin typeface="Trebuchet MS"/>
                <a:cs typeface="Trebuchet MS"/>
              </a:rPr>
              <a:t>emissione</a:t>
            </a:r>
            <a:r>
              <a:rPr sz="3200" spc="-1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-95" dirty="0">
                <a:solidFill>
                  <a:srgbClr val="FFFFFF"/>
                </a:solidFill>
                <a:latin typeface="Trebuchet MS"/>
                <a:cs typeface="Trebuchet MS"/>
              </a:rPr>
              <a:t>futura.</a:t>
            </a:r>
            <a:endParaRPr sz="32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56207" y="2997263"/>
            <a:ext cx="1133475" cy="833755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00990">
              <a:lnSpc>
                <a:spcPts val="4375"/>
              </a:lnSpc>
            </a:pPr>
            <a:r>
              <a:rPr sz="7200" b="0" u="none" spc="-1005" baseline="-16782" dirty="0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sz="3200" b="0" u="none" spc="-670" dirty="0">
                <a:solidFill>
                  <a:srgbClr val="000000"/>
                </a:solidFill>
                <a:latin typeface="Arial"/>
                <a:cs typeface="Arial"/>
              </a:rPr>
              <a:t>D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50461" y="2997263"/>
            <a:ext cx="1133475" cy="833755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rgbClr val="000000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50"/>
              </a:spcBef>
            </a:pPr>
            <a:r>
              <a:rPr sz="4800" spc="-860" dirty="0">
                <a:latin typeface="Arial"/>
                <a:cs typeface="Arial"/>
              </a:rPr>
              <a:t>R</a:t>
            </a:r>
            <a:endParaRPr sz="4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45986" y="2997263"/>
            <a:ext cx="1133475" cy="833755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14629">
              <a:lnSpc>
                <a:spcPts val="4375"/>
              </a:lnSpc>
            </a:pPr>
            <a:r>
              <a:rPr sz="7200" spc="-930" baseline="-16782" dirty="0">
                <a:latin typeface="Arial"/>
                <a:cs typeface="Arial"/>
              </a:rPr>
              <a:t>S</a:t>
            </a:r>
            <a:r>
              <a:rPr sz="3200" spc="-620" dirty="0">
                <a:latin typeface="Arial"/>
                <a:cs typeface="Arial"/>
              </a:rPr>
              <a:t>R+</a:t>
            </a:r>
            <a:endParaRPr sz="32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857500" y="3314700"/>
            <a:ext cx="1025525" cy="228600"/>
          </a:xfrm>
          <a:custGeom>
            <a:avLst/>
            <a:gdLst/>
            <a:ahLst/>
            <a:cxnLst/>
            <a:rect l="l" t="t" r="r" b="b"/>
            <a:pathLst>
              <a:path w="1025525" h="228600">
                <a:moveTo>
                  <a:pt x="796544" y="0"/>
                </a:moveTo>
                <a:lnTo>
                  <a:pt x="796544" y="228600"/>
                </a:lnTo>
                <a:lnTo>
                  <a:pt x="948944" y="152400"/>
                </a:lnTo>
                <a:lnTo>
                  <a:pt x="834644" y="152400"/>
                </a:lnTo>
                <a:lnTo>
                  <a:pt x="834644" y="76200"/>
                </a:lnTo>
                <a:lnTo>
                  <a:pt x="948944" y="76200"/>
                </a:lnTo>
                <a:lnTo>
                  <a:pt x="796544" y="0"/>
                </a:lnTo>
                <a:close/>
              </a:path>
              <a:path w="1025525" h="228600">
                <a:moveTo>
                  <a:pt x="796544" y="76200"/>
                </a:moveTo>
                <a:lnTo>
                  <a:pt x="0" y="76200"/>
                </a:lnTo>
                <a:lnTo>
                  <a:pt x="0" y="152400"/>
                </a:lnTo>
                <a:lnTo>
                  <a:pt x="796544" y="152400"/>
                </a:lnTo>
                <a:lnTo>
                  <a:pt x="796544" y="76200"/>
                </a:lnTo>
                <a:close/>
              </a:path>
              <a:path w="1025525" h="228600">
                <a:moveTo>
                  <a:pt x="948944" y="76200"/>
                </a:moveTo>
                <a:lnTo>
                  <a:pt x="834644" y="76200"/>
                </a:lnTo>
                <a:lnTo>
                  <a:pt x="834644" y="152400"/>
                </a:lnTo>
                <a:lnTo>
                  <a:pt x="948944" y="152400"/>
                </a:lnTo>
                <a:lnTo>
                  <a:pt x="1025144" y="114300"/>
                </a:lnTo>
                <a:lnTo>
                  <a:pt x="948944" y="762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151882" y="3314700"/>
            <a:ext cx="1025525" cy="228600"/>
          </a:xfrm>
          <a:custGeom>
            <a:avLst/>
            <a:gdLst/>
            <a:ahLst/>
            <a:cxnLst/>
            <a:rect l="l" t="t" r="r" b="b"/>
            <a:pathLst>
              <a:path w="1025525" h="228600">
                <a:moveTo>
                  <a:pt x="796416" y="0"/>
                </a:moveTo>
                <a:lnTo>
                  <a:pt x="796416" y="228600"/>
                </a:lnTo>
                <a:lnTo>
                  <a:pt x="948816" y="152400"/>
                </a:lnTo>
                <a:lnTo>
                  <a:pt x="834516" y="152400"/>
                </a:lnTo>
                <a:lnTo>
                  <a:pt x="834516" y="76200"/>
                </a:lnTo>
                <a:lnTo>
                  <a:pt x="948816" y="76200"/>
                </a:lnTo>
                <a:lnTo>
                  <a:pt x="796416" y="0"/>
                </a:lnTo>
                <a:close/>
              </a:path>
              <a:path w="1025525" h="228600">
                <a:moveTo>
                  <a:pt x="796416" y="76200"/>
                </a:moveTo>
                <a:lnTo>
                  <a:pt x="0" y="76200"/>
                </a:lnTo>
                <a:lnTo>
                  <a:pt x="0" y="152400"/>
                </a:lnTo>
                <a:lnTo>
                  <a:pt x="796416" y="152400"/>
                </a:lnTo>
                <a:lnTo>
                  <a:pt x="796416" y="76200"/>
                </a:lnTo>
                <a:close/>
              </a:path>
              <a:path w="1025525" h="228600">
                <a:moveTo>
                  <a:pt x="948816" y="76200"/>
                </a:moveTo>
                <a:lnTo>
                  <a:pt x="834516" y="76200"/>
                </a:lnTo>
                <a:lnTo>
                  <a:pt x="834516" y="152400"/>
                </a:lnTo>
                <a:lnTo>
                  <a:pt x="948816" y="152400"/>
                </a:lnTo>
                <a:lnTo>
                  <a:pt x="1025016" y="114300"/>
                </a:lnTo>
                <a:lnTo>
                  <a:pt x="948816" y="762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841754" y="3952494"/>
            <a:ext cx="7607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30" dirty="0">
                <a:solidFill>
                  <a:srgbClr val="FFFFFF"/>
                </a:solidFill>
                <a:latin typeface="Arial"/>
                <a:cs typeface="Arial"/>
              </a:rPr>
              <a:t>“6 </a:t>
            </a:r>
            <a:r>
              <a:rPr sz="1800" spc="-125" dirty="0">
                <a:solidFill>
                  <a:srgbClr val="FFFFFF"/>
                </a:solidFill>
                <a:latin typeface="Arial"/>
                <a:cs typeface="Arial"/>
              </a:rPr>
              <a:t>x</a:t>
            </a:r>
            <a:r>
              <a:rPr sz="1800" spc="-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7?”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65803" y="3952494"/>
            <a:ext cx="44830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25" dirty="0">
                <a:solidFill>
                  <a:srgbClr val="FFFFFF"/>
                </a:solidFill>
                <a:latin typeface="Arial"/>
                <a:cs typeface="Arial"/>
              </a:rPr>
              <a:t>“42”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87846" y="3952494"/>
            <a:ext cx="7994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5" dirty="0">
                <a:solidFill>
                  <a:srgbClr val="FFFFFF"/>
                </a:solidFill>
                <a:latin typeface="Arial"/>
                <a:cs typeface="Arial"/>
              </a:rPr>
              <a:t>“voto</a:t>
            </a:r>
            <a:r>
              <a:rPr sz="1800" spc="-1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25" dirty="0">
                <a:solidFill>
                  <a:srgbClr val="FFFFFF"/>
                </a:solidFill>
                <a:latin typeface="Arial"/>
                <a:cs typeface="Arial"/>
              </a:rPr>
              <a:t>9”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83563" y="370331"/>
            <a:ext cx="6524244" cy="6812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70610" y="1569796"/>
            <a:ext cx="6512559" cy="418719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304800" marR="5080" indent="-292100" algn="just">
              <a:lnSpc>
                <a:spcPts val="3240"/>
              </a:lnSpc>
              <a:spcBef>
                <a:spcPts val="509"/>
              </a:spcBef>
              <a:buClr>
                <a:srgbClr val="71A276"/>
              </a:buClr>
              <a:buSzPct val="70000"/>
              <a:buFont typeface="Arial"/>
              <a:buChar char=""/>
              <a:tabLst>
                <a:tab pos="305435" algn="l"/>
              </a:tabLst>
            </a:pPr>
            <a:r>
              <a:rPr sz="3000" spc="65" dirty="0">
                <a:solidFill>
                  <a:srgbClr val="FFFFFF"/>
                </a:solidFill>
                <a:latin typeface="Trebuchet MS"/>
                <a:cs typeface="Trebuchet MS"/>
              </a:rPr>
              <a:t>Può</a:t>
            </a:r>
            <a:r>
              <a:rPr sz="3000" spc="-1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80" dirty="0">
                <a:solidFill>
                  <a:srgbClr val="FFFFFF"/>
                </a:solidFill>
                <a:latin typeface="Trebuchet MS"/>
                <a:cs typeface="Trebuchet MS"/>
              </a:rPr>
              <a:t>essere</a:t>
            </a:r>
            <a:r>
              <a:rPr sz="3000" spc="-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-55" dirty="0">
                <a:solidFill>
                  <a:srgbClr val="FFFFFF"/>
                </a:solidFill>
                <a:latin typeface="Trebuchet MS"/>
                <a:cs typeface="Trebuchet MS"/>
              </a:rPr>
              <a:t>utilizzato</a:t>
            </a:r>
            <a:r>
              <a:rPr sz="3000" spc="-1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120" dirty="0">
                <a:solidFill>
                  <a:srgbClr val="FFFFFF"/>
                </a:solidFill>
                <a:latin typeface="Trebuchet MS"/>
                <a:cs typeface="Trebuchet MS"/>
              </a:rPr>
              <a:t>per</a:t>
            </a:r>
            <a:r>
              <a:rPr sz="3000" spc="-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-65" dirty="0">
                <a:solidFill>
                  <a:srgbClr val="FFFFFF"/>
                </a:solidFill>
                <a:latin typeface="Trebuchet MS"/>
                <a:cs typeface="Trebuchet MS"/>
              </a:rPr>
              <a:t>aumentare  </a:t>
            </a:r>
            <a:r>
              <a:rPr sz="3000" dirty="0">
                <a:solidFill>
                  <a:srgbClr val="FFFFFF"/>
                </a:solidFill>
                <a:latin typeface="Trebuchet MS"/>
                <a:cs typeface="Trebuchet MS"/>
              </a:rPr>
              <a:t>la</a:t>
            </a:r>
            <a:r>
              <a:rPr sz="3000" spc="-1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-70" dirty="0">
                <a:solidFill>
                  <a:srgbClr val="FFFFFF"/>
                </a:solidFill>
                <a:latin typeface="Trebuchet MS"/>
                <a:cs typeface="Trebuchet MS"/>
              </a:rPr>
              <a:t>futura</a:t>
            </a:r>
            <a:r>
              <a:rPr sz="3000" spc="-1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50" dirty="0">
                <a:solidFill>
                  <a:srgbClr val="FFFFFF"/>
                </a:solidFill>
                <a:latin typeface="Trebuchet MS"/>
                <a:cs typeface="Trebuchet MS"/>
              </a:rPr>
              <a:t>probabilità</a:t>
            </a:r>
            <a:r>
              <a:rPr sz="3000" spc="-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110" dirty="0">
                <a:solidFill>
                  <a:srgbClr val="FFFFFF"/>
                </a:solidFill>
                <a:latin typeface="Trebuchet MS"/>
                <a:cs typeface="Trebuchet MS"/>
              </a:rPr>
              <a:t>di</a:t>
            </a:r>
            <a:r>
              <a:rPr sz="3000" spc="-1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95" dirty="0">
                <a:solidFill>
                  <a:srgbClr val="FFFFFF"/>
                </a:solidFill>
                <a:latin typeface="Trebuchet MS"/>
                <a:cs typeface="Trebuchet MS"/>
              </a:rPr>
              <a:t>comparsa</a:t>
            </a:r>
            <a:r>
              <a:rPr sz="3000" spc="-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110" dirty="0">
                <a:solidFill>
                  <a:srgbClr val="FFFFFF"/>
                </a:solidFill>
                <a:latin typeface="Trebuchet MS"/>
                <a:cs typeface="Trebuchet MS"/>
              </a:rPr>
              <a:t>di  </a:t>
            </a:r>
            <a:r>
              <a:rPr sz="3000" spc="65" dirty="0">
                <a:solidFill>
                  <a:srgbClr val="FFFFFF"/>
                </a:solidFill>
                <a:latin typeface="Trebuchet MS"/>
                <a:cs typeface="Trebuchet MS"/>
              </a:rPr>
              <a:t>un</a:t>
            </a:r>
            <a:r>
              <a:rPr sz="3000" spc="-1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35" dirty="0">
                <a:solidFill>
                  <a:srgbClr val="FFFFFF"/>
                </a:solidFill>
                <a:latin typeface="Trebuchet MS"/>
                <a:cs typeface="Trebuchet MS"/>
              </a:rPr>
              <a:t>comportamento</a:t>
            </a:r>
            <a:endParaRPr sz="3000">
              <a:latin typeface="Trebuchet MS"/>
              <a:cs typeface="Trebuchet MS"/>
            </a:endParaRPr>
          </a:p>
          <a:p>
            <a:pPr marL="304800" marR="264160" indent="-292100">
              <a:lnSpc>
                <a:spcPts val="3240"/>
              </a:lnSpc>
              <a:spcBef>
                <a:spcPts val="1620"/>
              </a:spcBef>
              <a:buClr>
                <a:srgbClr val="71A276"/>
              </a:buClr>
              <a:buSzPct val="70000"/>
              <a:buFont typeface="Arial"/>
              <a:buChar char=""/>
              <a:tabLst>
                <a:tab pos="305435" algn="l"/>
              </a:tabLst>
            </a:pPr>
            <a:r>
              <a:rPr sz="3000" spc="65" dirty="0">
                <a:solidFill>
                  <a:srgbClr val="FFFFFF"/>
                </a:solidFill>
                <a:latin typeface="Trebuchet MS"/>
                <a:cs typeface="Trebuchet MS"/>
              </a:rPr>
              <a:t>Può</a:t>
            </a:r>
            <a:r>
              <a:rPr sz="3000" spc="-1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80" dirty="0">
                <a:solidFill>
                  <a:srgbClr val="FFFFFF"/>
                </a:solidFill>
                <a:latin typeface="Trebuchet MS"/>
                <a:cs typeface="Trebuchet MS"/>
              </a:rPr>
              <a:t>essere</a:t>
            </a:r>
            <a:r>
              <a:rPr sz="30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-35" dirty="0">
                <a:solidFill>
                  <a:srgbClr val="FFFFFF"/>
                </a:solidFill>
                <a:latin typeface="Trebuchet MS"/>
                <a:cs typeface="Trebuchet MS"/>
              </a:rPr>
              <a:t>utilizzare</a:t>
            </a:r>
            <a:r>
              <a:rPr sz="30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120" dirty="0">
                <a:solidFill>
                  <a:srgbClr val="FFFFFF"/>
                </a:solidFill>
                <a:latin typeface="Trebuchet MS"/>
                <a:cs typeface="Trebuchet MS"/>
              </a:rPr>
              <a:t>per</a:t>
            </a:r>
            <a:r>
              <a:rPr sz="3000" spc="-1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5" dirty="0">
                <a:solidFill>
                  <a:srgbClr val="FFFFFF"/>
                </a:solidFill>
                <a:latin typeface="Trebuchet MS"/>
                <a:cs typeface="Trebuchet MS"/>
              </a:rPr>
              <a:t>produrre  </a:t>
            </a:r>
            <a:r>
              <a:rPr sz="3000" spc="50" dirty="0">
                <a:solidFill>
                  <a:srgbClr val="FFFFFF"/>
                </a:solidFill>
                <a:latin typeface="Trebuchet MS"/>
                <a:cs typeface="Trebuchet MS"/>
              </a:rPr>
              <a:t>nuovi</a:t>
            </a:r>
            <a:r>
              <a:rPr sz="3000" spc="-1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30" dirty="0">
                <a:solidFill>
                  <a:srgbClr val="FFFFFF"/>
                </a:solidFill>
                <a:latin typeface="Trebuchet MS"/>
                <a:cs typeface="Trebuchet MS"/>
              </a:rPr>
              <a:t>comportamenti</a:t>
            </a:r>
            <a:endParaRPr sz="3000">
              <a:latin typeface="Trebuchet MS"/>
              <a:cs typeface="Trebuchet MS"/>
            </a:endParaRPr>
          </a:p>
          <a:p>
            <a:pPr marL="304800" marR="78105" indent="-292100">
              <a:lnSpc>
                <a:spcPct val="90000"/>
              </a:lnSpc>
              <a:spcBef>
                <a:spcPts val="1575"/>
              </a:spcBef>
              <a:buClr>
                <a:srgbClr val="71A276"/>
              </a:buClr>
              <a:buSzPct val="70000"/>
              <a:buFont typeface="Arial"/>
              <a:buChar char=""/>
              <a:tabLst>
                <a:tab pos="305435" algn="l"/>
              </a:tabLst>
            </a:pPr>
            <a:r>
              <a:rPr sz="3000" spc="65" dirty="0">
                <a:solidFill>
                  <a:srgbClr val="FFFFFF"/>
                </a:solidFill>
                <a:latin typeface="Trebuchet MS"/>
                <a:cs typeface="Trebuchet MS"/>
              </a:rPr>
              <a:t>Può </a:t>
            </a:r>
            <a:r>
              <a:rPr sz="3000" spc="80" dirty="0">
                <a:solidFill>
                  <a:srgbClr val="FFFFFF"/>
                </a:solidFill>
                <a:latin typeface="Trebuchet MS"/>
                <a:cs typeface="Trebuchet MS"/>
              </a:rPr>
              <a:t>essere </a:t>
            </a:r>
            <a:r>
              <a:rPr sz="3000" spc="-55" dirty="0">
                <a:solidFill>
                  <a:srgbClr val="FFFFFF"/>
                </a:solidFill>
                <a:latin typeface="Trebuchet MS"/>
                <a:cs typeface="Trebuchet MS"/>
              </a:rPr>
              <a:t>utilizzato </a:t>
            </a:r>
            <a:r>
              <a:rPr sz="3000" spc="120" dirty="0">
                <a:solidFill>
                  <a:srgbClr val="FFFFFF"/>
                </a:solidFill>
                <a:latin typeface="Trebuchet MS"/>
                <a:cs typeface="Trebuchet MS"/>
              </a:rPr>
              <a:t>per</a:t>
            </a:r>
            <a:r>
              <a:rPr sz="3000" spc="-6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-20" dirty="0">
                <a:solidFill>
                  <a:srgbClr val="FFFFFF"/>
                </a:solidFill>
                <a:latin typeface="Trebuchet MS"/>
                <a:cs typeface="Trebuchet MS"/>
              </a:rPr>
              <a:t>modellare  </a:t>
            </a:r>
            <a:r>
              <a:rPr sz="3000" spc="30" dirty="0">
                <a:solidFill>
                  <a:srgbClr val="FFFFFF"/>
                </a:solidFill>
                <a:latin typeface="Trebuchet MS"/>
                <a:cs typeface="Trebuchet MS"/>
              </a:rPr>
              <a:t>comportamenti </a:t>
            </a:r>
            <a:r>
              <a:rPr sz="3000" spc="135" dirty="0">
                <a:solidFill>
                  <a:srgbClr val="FFFFFF"/>
                </a:solidFill>
                <a:latin typeface="Trebuchet MS"/>
                <a:cs typeface="Trebuchet MS"/>
              </a:rPr>
              <a:t>già </a:t>
            </a:r>
            <a:r>
              <a:rPr sz="3000" dirty="0">
                <a:solidFill>
                  <a:srgbClr val="FFFFFF"/>
                </a:solidFill>
                <a:latin typeface="Trebuchet MS"/>
                <a:cs typeface="Trebuchet MS"/>
              </a:rPr>
              <a:t>esistenti </a:t>
            </a:r>
            <a:r>
              <a:rPr sz="3000" spc="-35" dirty="0">
                <a:solidFill>
                  <a:srgbClr val="FFFFFF"/>
                </a:solidFill>
                <a:latin typeface="Trebuchet MS"/>
                <a:cs typeface="Trebuchet MS"/>
              </a:rPr>
              <a:t>(e.g.  </a:t>
            </a:r>
            <a:r>
              <a:rPr sz="3000" spc="35" dirty="0">
                <a:solidFill>
                  <a:srgbClr val="FFFFFF"/>
                </a:solidFill>
                <a:latin typeface="Trebuchet MS"/>
                <a:cs typeface="Trebuchet MS"/>
              </a:rPr>
              <a:t>topography, </a:t>
            </a:r>
            <a:r>
              <a:rPr sz="3000" spc="-10" dirty="0">
                <a:solidFill>
                  <a:srgbClr val="FFFFFF"/>
                </a:solidFill>
                <a:latin typeface="Trebuchet MS"/>
                <a:cs typeface="Trebuchet MS"/>
              </a:rPr>
              <a:t>frequency, </a:t>
            </a:r>
            <a:r>
              <a:rPr sz="3000" spc="25" dirty="0">
                <a:solidFill>
                  <a:srgbClr val="FFFFFF"/>
                </a:solidFill>
                <a:latin typeface="Trebuchet MS"/>
                <a:cs typeface="Trebuchet MS"/>
              </a:rPr>
              <a:t>duration  </a:t>
            </a:r>
            <a:r>
              <a:rPr sz="3000" spc="-70" dirty="0">
                <a:solidFill>
                  <a:srgbClr val="FFFFFF"/>
                </a:solidFill>
                <a:latin typeface="Trebuchet MS"/>
                <a:cs typeface="Trebuchet MS"/>
              </a:rPr>
              <a:t>etc.)</a:t>
            </a:r>
            <a:endParaRPr sz="30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82495" y="315468"/>
            <a:ext cx="5975604" cy="9555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74370" y="1396365"/>
            <a:ext cx="8089900" cy="492506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304800" marR="5080" indent="-292100">
              <a:lnSpc>
                <a:spcPct val="80000"/>
              </a:lnSpc>
              <a:spcBef>
                <a:spcPts val="745"/>
              </a:spcBef>
              <a:buClr>
                <a:srgbClr val="71A276"/>
              </a:buClr>
              <a:buSzPct val="68518"/>
              <a:buFont typeface="Arial"/>
              <a:buChar char=""/>
              <a:tabLst>
                <a:tab pos="305435" algn="l"/>
              </a:tabLst>
            </a:pPr>
            <a:r>
              <a:rPr sz="2700" spc="25" dirty="0">
                <a:solidFill>
                  <a:srgbClr val="FFFFFF"/>
                </a:solidFill>
                <a:latin typeface="Trebuchet MS"/>
                <a:cs typeface="Trebuchet MS"/>
              </a:rPr>
              <a:t>La</a:t>
            </a:r>
            <a:r>
              <a:rPr sz="2700" spc="-1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60" dirty="0">
                <a:solidFill>
                  <a:srgbClr val="FFFFFF"/>
                </a:solidFill>
                <a:latin typeface="Trebuchet MS"/>
                <a:cs typeface="Trebuchet MS"/>
              </a:rPr>
              <a:t>riduzione</a:t>
            </a:r>
            <a:r>
              <a:rPr sz="270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9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700" spc="-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dirty="0">
                <a:solidFill>
                  <a:srgbClr val="FFFFFF"/>
                </a:solidFill>
                <a:latin typeface="Trebuchet MS"/>
                <a:cs typeface="Trebuchet MS"/>
              </a:rPr>
              <a:t>la</a:t>
            </a:r>
            <a:r>
              <a:rPr sz="2700" spc="-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-5" dirty="0">
                <a:solidFill>
                  <a:srgbClr val="FFFFFF"/>
                </a:solidFill>
                <a:latin typeface="Trebuchet MS"/>
                <a:cs typeface="Trebuchet MS"/>
              </a:rPr>
              <a:t>fine</a:t>
            </a:r>
            <a:r>
              <a:rPr sz="270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100" dirty="0">
                <a:solidFill>
                  <a:srgbClr val="FFFFFF"/>
                </a:solidFill>
                <a:latin typeface="Trebuchet MS"/>
                <a:cs typeface="Trebuchet MS"/>
              </a:rPr>
              <a:t>di</a:t>
            </a:r>
            <a:r>
              <a:rPr sz="2700" spc="-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70" dirty="0">
                <a:solidFill>
                  <a:srgbClr val="FFFFFF"/>
                </a:solidFill>
                <a:latin typeface="Trebuchet MS"/>
                <a:cs typeface="Trebuchet MS"/>
              </a:rPr>
              <a:t>uno</a:t>
            </a:r>
            <a:r>
              <a:rPr sz="270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25" dirty="0">
                <a:solidFill>
                  <a:srgbClr val="FFFFFF"/>
                </a:solidFill>
                <a:latin typeface="Trebuchet MS"/>
                <a:cs typeface="Trebuchet MS"/>
              </a:rPr>
              <a:t>stimolo</a:t>
            </a:r>
            <a:r>
              <a:rPr sz="270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70" dirty="0">
                <a:solidFill>
                  <a:srgbClr val="FFFFFF"/>
                </a:solidFill>
                <a:latin typeface="Trebuchet MS"/>
                <a:cs typeface="Trebuchet MS"/>
              </a:rPr>
              <a:t>che</a:t>
            </a:r>
            <a:r>
              <a:rPr sz="27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135" dirty="0">
                <a:solidFill>
                  <a:srgbClr val="FFFFFF"/>
                </a:solidFill>
                <a:latin typeface="Trebuchet MS"/>
                <a:cs typeface="Trebuchet MS"/>
              </a:rPr>
              <a:t>segue</a:t>
            </a:r>
            <a:r>
              <a:rPr sz="2700" spc="-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-495" dirty="0">
                <a:solidFill>
                  <a:srgbClr val="FFFFFF"/>
                </a:solidFill>
                <a:latin typeface="Trebuchet MS"/>
                <a:cs typeface="Trebuchet MS"/>
              </a:rPr>
              <a:t>un  </a:t>
            </a:r>
            <a:r>
              <a:rPr sz="2700" spc="35" dirty="0">
                <a:solidFill>
                  <a:srgbClr val="FFFFFF"/>
                </a:solidFill>
                <a:latin typeface="Trebuchet MS"/>
                <a:cs typeface="Trebuchet MS"/>
              </a:rPr>
              <a:t>comportamento </a:t>
            </a:r>
            <a:r>
              <a:rPr sz="2700" spc="5" dirty="0">
                <a:solidFill>
                  <a:srgbClr val="FFFFFF"/>
                </a:solidFill>
                <a:latin typeface="Trebuchet MS"/>
                <a:cs typeface="Trebuchet MS"/>
              </a:rPr>
              <a:t>aumenta </a:t>
            </a:r>
            <a:r>
              <a:rPr sz="2700" dirty="0">
                <a:solidFill>
                  <a:srgbClr val="FFFFFF"/>
                </a:solidFill>
                <a:latin typeface="Trebuchet MS"/>
                <a:cs typeface="Trebuchet MS"/>
              </a:rPr>
              <a:t>la </a:t>
            </a:r>
            <a:r>
              <a:rPr sz="2700" spc="45" dirty="0">
                <a:solidFill>
                  <a:srgbClr val="FFFFFF"/>
                </a:solidFill>
                <a:latin typeface="Trebuchet MS"/>
                <a:cs typeface="Trebuchet MS"/>
              </a:rPr>
              <a:t>probabilità </a:t>
            </a:r>
            <a:r>
              <a:rPr sz="2700" spc="70" dirty="0">
                <a:solidFill>
                  <a:srgbClr val="FFFFFF"/>
                </a:solidFill>
                <a:latin typeface="Trebuchet MS"/>
                <a:cs typeface="Trebuchet MS"/>
              </a:rPr>
              <a:t>che  </a:t>
            </a:r>
            <a:r>
              <a:rPr sz="2700" spc="35" dirty="0">
                <a:solidFill>
                  <a:srgbClr val="FFFFFF"/>
                </a:solidFill>
                <a:latin typeface="Trebuchet MS"/>
                <a:cs typeface="Trebuchet MS"/>
              </a:rPr>
              <a:t>questo comportamento </a:t>
            </a:r>
            <a:r>
              <a:rPr sz="2700" spc="65" dirty="0">
                <a:solidFill>
                  <a:srgbClr val="FFFFFF"/>
                </a:solidFill>
                <a:latin typeface="Trebuchet MS"/>
                <a:cs typeface="Trebuchet MS"/>
              </a:rPr>
              <a:t>(classe </a:t>
            </a:r>
            <a:r>
              <a:rPr sz="2700" spc="100" dirty="0">
                <a:solidFill>
                  <a:srgbClr val="FFFFFF"/>
                </a:solidFill>
                <a:latin typeface="Trebuchet MS"/>
                <a:cs typeface="Trebuchet MS"/>
              </a:rPr>
              <a:t>di </a:t>
            </a:r>
            <a:r>
              <a:rPr sz="2700" spc="60" dirty="0">
                <a:solidFill>
                  <a:srgbClr val="FFFFFF"/>
                </a:solidFill>
                <a:latin typeface="Trebuchet MS"/>
                <a:cs typeface="Trebuchet MS"/>
              </a:rPr>
              <a:t>risposte) </a:t>
            </a:r>
            <a:r>
              <a:rPr sz="2700" spc="75" dirty="0">
                <a:solidFill>
                  <a:srgbClr val="FFFFFF"/>
                </a:solidFill>
                <a:latin typeface="Trebuchet MS"/>
                <a:cs typeface="Trebuchet MS"/>
              </a:rPr>
              <a:t>si  </a:t>
            </a:r>
            <a:r>
              <a:rPr sz="2700" spc="25" dirty="0">
                <a:solidFill>
                  <a:srgbClr val="FFFFFF"/>
                </a:solidFill>
                <a:latin typeface="Trebuchet MS"/>
                <a:cs typeface="Trebuchet MS"/>
              </a:rPr>
              <a:t>presenti </a:t>
            </a:r>
            <a:r>
              <a:rPr sz="2700" spc="100" dirty="0">
                <a:solidFill>
                  <a:srgbClr val="FFFFFF"/>
                </a:solidFill>
                <a:latin typeface="Trebuchet MS"/>
                <a:cs typeface="Trebuchet MS"/>
              </a:rPr>
              <a:t>di</a:t>
            </a:r>
            <a:r>
              <a:rPr sz="2700" spc="-3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45" dirty="0">
                <a:solidFill>
                  <a:srgbClr val="FFFFFF"/>
                </a:solidFill>
                <a:latin typeface="Trebuchet MS"/>
                <a:cs typeface="Trebuchet MS"/>
              </a:rPr>
              <a:t>nuovo</a:t>
            </a:r>
            <a:endParaRPr sz="2700">
              <a:latin typeface="Trebuchet MS"/>
              <a:cs typeface="Trebuchet MS"/>
            </a:endParaRPr>
          </a:p>
          <a:p>
            <a:pPr marL="304800" marR="158750" indent="-292100">
              <a:lnSpc>
                <a:spcPct val="80000"/>
              </a:lnSpc>
              <a:spcBef>
                <a:spcPts val="1635"/>
              </a:spcBef>
              <a:buClr>
                <a:srgbClr val="71A276"/>
              </a:buClr>
              <a:buSzPct val="68518"/>
              <a:buFont typeface="Arial"/>
              <a:buChar char=""/>
              <a:tabLst>
                <a:tab pos="305435" algn="l"/>
              </a:tabLst>
            </a:pPr>
            <a:r>
              <a:rPr sz="2700" spc="40" dirty="0">
                <a:solidFill>
                  <a:srgbClr val="FFFFFF"/>
                </a:solidFill>
                <a:latin typeface="Trebuchet MS"/>
                <a:cs typeface="Trebuchet MS"/>
              </a:rPr>
              <a:t>Il </a:t>
            </a:r>
            <a:r>
              <a:rPr sz="2700" spc="20" dirty="0">
                <a:solidFill>
                  <a:srgbClr val="FFFFFF"/>
                </a:solidFill>
                <a:latin typeface="Trebuchet MS"/>
                <a:cs typeface="Trebuchet MS"/>
              </a:rPr>
              <a:t>termine </a:t>
            </a:r>
            <a:r>
              <a:rPr sz="2700" spc="35" dirty="0">
                <a:solidFill>
                  <a:srgbClr val="FFFFFF"/>
                </a:solidFill>
                <a:latin typeface="Trebuchet MS"/>
                <a:cs typeface="Trebuchet MS"/>
              </a:rPr>
              <a:t>negativo </a:t>
            </a:r>
            <a:r>
              <a:rPr sz="2700" spc="75" dirty="0">
                <a:solidFill>
                  <a:srgbClr val="FFFFFF"/>
                </a:solidFill>
                <a:latin typeface="Trebuchet MS"/>
                <a:cs typeface="Trebuchet MS"/>
              </a:rPr>
              <a:t>si </a:t>
            </a:r>
            <a:r>
              <a:rPr sz="2700" spc="55" dirty="0">
                <a:solidFill>
                  <a:srgbClr val="FFFFFF"/>
                </a:solidFill>
                <a:latin typeface="Trebuchet MS"/>
                <a:cs typeface="Trebuchet MS"/>
              </a:rPr>
              <a:t>riferisce </a:t>
            </a:r>
            <a:r>
              <a:rPr sz="2700" spc="50" dirty="0">
                <a:solidFill>
                  <a:srgbClr val="FFFFFF"/>
                </a:solidFill>
                <a:latin typeface="Trebuchet MS"/>
                <a:cs typeface="Trebuchet MS"/>
              </a:rPr>
              <a:t>semplicemente </a:t>
            </a:r>
            <a:r>
              <a:rPr sz="2700" spc="-509" dirty="0">
                <a:solidFill>
                  <a:srgbClr val="FFFFFF"/>
                </a:solidFill>
                <a:latin typeface="Trebuchet MS"/>
                <a:cs typeface="Trebuchet MS"/>
              </a:rPr>
              <a:t>al  </a:t>
            </a:r>
            <a:r>
              <a:rPr sz="2700" spc="-110" dirty="0">
                <a:solidFill>
                  <a:srgbClr val="FFFFFF"/>
                </a:solidFill>
                <a:latin typeface="Trebuchet MS"/>
                <a:cs typeface="Trebuchet MS"/>
              </a:rPr>
              <a:t>fatto</a:t>
            </a:r>
            <a:r>
              <a:rPr sz="27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70" dirty="0">
                <a:solidFill>
                  <a:srgbClr val="FFFFFF"/>
                </a:solidFill>
                <a:latin typeface="Trebuchet MS"/>
                <a:cs typeface="Trebuchet MS"/>
              </a:rPr>
              <a:t>che</a:t>
            </a:r>
            <a:r>
              <a:rPr sz="270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70" dirty="0">
                <a:solidFill>
                  <a:srgbClr val="FFFFFF"/>
                </a:solidFill>
                <a:latin typeface="Trebuchet MS"/>
                <a:cs typeface="Trebuchet MS"/>
              </a:rPr>
              <a:t>uno</a:t>
            </a:r>
            <a:r>
              <a:rPr sz="27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25" dirty="0">
                <a:solidFill>
                  <a:srgbClr val="FFFFFF"/>
                </a:solidFill>
                <a:latin typeface="Trebuchet MS"/>
                <a:cs typeface="Trebuchet MS"/>
              </a:rPr>
              <a:t>stimolo</a:t>
            </a:r>
            <a:r>
              <a:rPr sz="2700" spc="-1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75" dirty="0">
                <a:solidFill>
                  <a:srgbClr val="FFFFFF"/>
                </a:solidFill>
                <a:latin typeface="Trebuchet MS"/>
                <a:cs typeface="Trebuchet MS"/>
              </a:rPr>
              <a:t>viene</a:t>
            </a:r>
            <a:r>
              <a:rPr sz="27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100" dirty="0">
                <a:solidFill>
                  <a:srgbClr val="FFFFFF"/>
                </a:solidFill>
                <a:latin typeface="Trebuchet MS"/>
                <a:cs typeface="Trebuchet MS"/>
              </a:rPr>
              <a:t>rimosso</a:t>
            </a:r>
            <a:endParaRPr sz="2700">
              <a:latin typeface="Trebuchet MS"/>
              <a:cs typeface="Trebuchet MS"/>
            </a:endParaRPr>
          </a:p>
          <a:p>
            <a:pPr marL="304800" marR="409575" indent="-292100">
              <a:lnSpc>
                <a:spcPts val="2590"/>
              </a:lnSpc>
              <a:spcBef>
                <a:spcPts val="2575"/>
              </a:spcBef>
              <a:buClr>
                <a:srgbClr val="71A276"/>
              </a:buClr>
              <a:buSzPct val="68518"/>
              <a:buFont typeface="Arial"/>
              <a:buChar char=""/>
              <a:tabLst>
                <a:tab pos="305435" algn="l"/>
              </a:tabLst>
            </a:pPr>
            <a:r>
              <a:rPr sz="2700" spc="60" dirty="0">
                <a:solidFill>
                  <a:srgbClr val="FFFFFF"/>
                </a:solidFill>
                <a:latin typeface="Trebuchet MS"/>
                <a:cs typeface="Trebuchet MS"/>
              </a:rPr>
              <a:t>Questa</a:t>
            </a:r>
            <a:r>
              <a:rPr sz="2700" spc="-1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55" dirty="0">
                <a:solidFill>
                  <a:srgbClr val="FFFFFF"/>
                </a:solidFill>
                <a:latin typeface="Trebuchet MS"/>
                <a:cs typeface="Trebuchet MS"/>
              </a:rPr>
              <a:t>tipologia</a:t>
            </a:r>
            <a:r>
              <a:rPr sz="2700" spc="-1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100" dirty="0">
                <a:solidFill>
                  <a:srgbClr val="FFFFFF"/>
                </a:solidFill>
                <a:latin typeface="Trebuchet MS"/>
                <a:cs typeface="Trebuchet MS"/>
              </a:rPr>
              <a:t>di</a:t>
            </a:r>
            <a:r>
              <a:rPr sz="2700" spc="-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25" dirty="0">
                <a:solidFill>
                  <a:srgbClr val="FFFFFF"/>
                </a:solidFill>
                <a:latin typeface="Trebuchet MS"/>
                <a:cs typeface="Trebuchet MS"/>
              </a:rPr>
              <a:t>rinforzo</a:t>
            </a:r>
            <a:r>
              <a:rPr sz="2700" spc="-1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65" dirty="0">
                <a:solidFill>
                  <a:srgbClr val="FFFFFF"/>
                </a:solidFill>
                <a:latin typeface="Trebuchet MS"/>
                <a:cs typeface="Trebuchet MS"/>
              </a:rPr>
              <a:t>avviene</a:t>
            </a:r>
            <a:r>
              <a:rPr sz="27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25" dirty="0">
                <a:solidFill>
                  <a:srgbClr val="FFFFFF"/>
                </a:solidFill>
                <a:latin typeface="Trebuchet MS"/>
                <a:cs typeface="Trebuchet MS"/>
              </a:rPr>
              <a:t>quando,</a:t>
            </a:r>
            <a:r>
              <a:rPr sz="2700" spc="-3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-465" dirty="0">
                <a:solidFill>
                  <a:srgbClr val="FFFFFF"/>
                </a:solidFill>
                <a:latin typeface="Trebuchet MS"/>
                <a:cs typeface="Trebuchet MS"/>
              </a:rPr>
              <a:t>in  </a:t>
            </a:r>
            <a:r>
              <a:rPr sz="2700" spc="50" dirty="0">
                <a:solidFill>
                  <a:srgbClr val="FFFFFF"/>
                </a:solidFill>
                <a:latin typeface="Trebuchet MS"/>
                <a:cs typeface="Trebuchet MS"/>
              </a:rPr>
              <a:t>presenza</a:t>
            </a:r>
            <a:r>
              <a:rPr sz="2700" spc="-1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100" dirty="0">
                <a:solidFill>
                  <a:srgbClr val="FFFFFF"/>
                </a:solidFill>
                <a:latin typeface="Trebuchet MS"/>
                <a:cs typeface="Trebuchet MS"/>
              </a:rPr>
              <a:t>di</a:t>
            </a:r>
            <a:r>
              <a:rPr sz="2700" spc="-1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70" dirty="0">
                <a:solidFill>
                  <a:srgbClr val="FFFFFF"/>
                </a:solidFill>
                <a:latin typeface="Trebuchet MS"/>
                <a:cs typeface="Trebuchet MS"/>
              </a:rPr>
              <a:t>uno</a:t>
            </a:r>
            <a:r>
              <a:rPr sz="27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25" dirty="0">
                <a:solidFill>
                  <a:srgbClr val="FFFFFF"/>
                </a:solidFill>
                <a:latin typeface="Trebuchet MS"/>
                <a:cs typeface="Trebuchet MS"/>
              </a:rPr>
              <a:t>stimolo</a:t>
            </a:r>
            <a:r>
              <a:rPr sz="2700" spc="-1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15" dirty="0">
                <a:solidFill>
                  <a:srgbClr val="FFFFFF"/>
                </a:solidFill>
                <a:latin typeface="Trebuchet MS"/>
                <a:cs typeface="Trebuchet MS"/>
              </a:rPr>
              <a:t>antecedente</a:t>
            </a:r>
            <a:endParaRPr sz="2700">
              <a:latin typeface="Trebuchet MS"/>
              <a:cs typeface="Trebuchet MS"/>
            </a:endParaRPr>
          </a:p>
          <a:p>
            <a:pPr marL="304800" marR="928369">
              <a:lnSpc>
                <a:spcPct val="80000"/>
              </a:lnSpc>
              <a:spcBef>
                <a:spcPts val="25"/>
              </a:spcBef>
            </a:pPr>
            <a:r>
              <a:rPr sz="2700" spc="60" dirty="0">
                <a:solidFill>
                  <a:srgbClr val="FFFFFF"/>
                </a:solidFill>
                <a:latin typeface="Georgia"/>
                <a:cs typeface="Georgia"/>
              </a:rPr>
              <a:t>avversivo,l’emissione </a:t>
            </a:r>
            <a:r>
              <a:rPr sz="2700" spc="65" dirty="0">
                <a:solidFill>
                  <a:srgbClr val="FFFFFF"/>
                </a:solidFill>
                <a:latin typeface="Georgia"/>
                <a:cs typeface="Georgia"/>
              </a:rPr>
              <a:t>di </a:t>
            </a:r>
            <a:r>
              <a:rPr sz="2700" spc="-45" dirty="0">
                <a:solidFill>
                  <a:srgbClr val="FFFFFF"/>
                </a:solidFill>
                <a:latin typeface="Georgia"/>
                <a:cs typeface="Georgia"/>
              </a:rPr>
              <a:t>un </a:t>
            </a:r>
            <a:r>
              <a:rPr sz="2700" spc="45" dirty="0">
                <a:solidFill>
                  <a:srgbClr val="FFFFFF"/>
                </a:solidFill>
                <a:latin typeface="Georgia"/>
                <a:cs typeface="Georgia"/>
              </a:rPr>
              <a:t>comportamento  </a:t>
            </a:r>
            <a:r>
              <a:rPr sz="2700" spc="50" dirty="0">
                <a:solidFill>
                  <a:srgbClr val="FFFFFF"/>
                </a:solidFill>
                <a:latin typeface="Trebuchet MS"/>
                <a:cs typeface="Trebuchet MS"/>
              </a:rPr>
              <a:t>comporta </a:t>
            </a:r>
            <a:r>
              <a:rPr sz="2700" dirty="0">
                <a:solidFill>
                  <a:srgbClr val="FFFFFF"/>
                </a:solidFill>
                <a:latin typeface="Trebuchet MS"/>
                <a:cs typeface="Trebuchet MS"/>
              </a:rPr>
              <a:t>la </a:t>
            </a:r>
            <a:r>
              <a:rPr sz="2700" spc="35" dirty="0">
                <a:solidFill>
                  <a:srgbClr val="FFFFFF"/>
                </a:solidFill>
                <a:latin typeface="Trebuchet MS"/>
                <a:cs typeface="Trebuchet MS"/>
              </a:rPr>
              <a:t>cessazione, </a:t>
            </a:r>
            <a:r>
              <a:rPr sz="2700" dirty="0">
                <a:solidFill>
                  <a:srgbClr val="FFFFFF"/>
                </a:solidFill>
                <a:latin typeface="Trebuchet MS"/>
                <a:cs typeface="Trebuchet MS"/>
              </a:rPr>
              <a:t>la </a:t>
            </a:r>
            <a:r>
              <a:rPr sz="2700" spc="60" dirty="0">
                <a:solidFill>
                  <a:srgbClr val="FFFFFF"/>
                </a:solidFill>
                <a:latin typeface="Trebuchet MS"/>
                <a:cs typeface="Trebuchet MS"/>
              </a:rPr>
              <a:t>riduzione </a:t>
            </a:r>
            <a:r>
              <a:rPr sz="2700" spc="95" dirty="0">
                <a:solidFill>
                  <a:srgbClr val="FFFFFF"/>
                </a:solidFill>
                <a:latin typeface="Trebuchet MS"/>
                <a:cs typeface="Trebuchet MS"/>
              </a:rPr>
              <a:t>o </a:t>
            </a:r>
            <a:r>
              <a:rPr sz="2700" spc="5" dirty="0">
                <a:solidFill>
                  <a:srgbClr val="FFFFFF"/>
                </a:solidFill>
                <a:latin typeface="Trebuchet MS"/>
                <a:cs typeface="Trebuchet MS"/>
              </a:rPr>
              <a:t>il  </a:t>
            </a:r>
            <a:r>
              <a:rPr sz="2700" spc="70" dirty="0">
                <a:solidFill>
                  <a:srgbClr val="FFFFFF"/>
                </a:solidFill>
                <a:latin typeface="Trebuchet MS"/>
                <a:cs typeface="Trebuchet MS"/>
              </a:rPr>
              <a:t>posponimento</a:t>
            </a:r>
            <a:r>
              <a:rPr sz="2700" spc="-1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65" dirty="0">
                <a:solidFill>
                  <a:srgbClr val="FFFFFF"/>
                </a:solidFill>
                <a:latin typeface="Trebuchet MS"/>
                <a:cs typeface="Trebuchet MS"/>
              </a:rPr>
              <a:t>dello</a:t>
            </a:r>
            <a:r>
              <a:rPr sz="2700" spc="-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dirty="0">
                <a:solidFill>
                  <a:srgbClr val="FFFFFF"/>
                </a:solidFill>
                <a:latin typeface="Trebuchet MS"/>
                <a:cs typeface="Trebuchet MS"/>
              </a:rPr>
              <a:t>stesso,</a:t>
            </a:r>
            <a:r>
              <a:rPr sz="2700" spc="-3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55" dirty="0">
                <a:solidFill>
                  <a:srgbClr val="FFFFFF"/>
                </a:solidFill>
                <a:latin typeface="Trebuchet MS"/>
                <a:cs typeface="Trebuchet MS"/>
              </a:rPr>
              <a:t>determinando</a:t>
            </a:r>
            <a:endParaRPr sz="2700">
              <a:latin typeface="Trebuchet MS"/>
              <a:cs typeface="Trebuchet MS"/>
            </a:endParaRPr>
          </a:p>
          <a:p>
            <a:pPr marL="304800">
              <a:lnSpc>
                <a:spcPts val="2270"/>
              </a:lnSpc>
            </a:pPr>
            <a:r>
              <a:rPr sz="2700" spc="40" dirty="0">
                <a:solidFill>
                  <a:srgbClr val="FFFFFF"/>
                </a:solidFill>
                <a:latin typeface="Georgia"/>
                <a:cs typeface="Georgia"/>
              </a:rPr>
              <a:t>l’aumento </a:t>
            </a:r>
            <a:r>
              <a:rPr sz="2700" spc="90" dirty="0">
                <a:solidFill>
                  <a:srgbClr val="FFFFFF"/>
                </a:solidFill>
                <a:latin typeface="Georgia"/>
                <a:cs typeface="Georgia"/>
              </a:rPr>
              <a:t>dell’occorrenza </a:t>
            </a:r>
            <a:r>
              <a:rPr sz="2700" spc="-40" dirty="0">
                <a:solidFill>
                  <a:srgbClr val="FFFFFF"/>
                </a:solidFill>
                <a:latin typeface="Georgia"/>
                <a:cs typeface="Georgia"/>
              </a:rPr>
              <a:t>futura</a:t>
            </a:r>
            <a:r>
              <a:rPr sz="2700" spc="-7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2700" spc="130" dirty="0">
                <a:solidFill>
                  <a:srgbClr val="FFFFFF"/>
                </a:solidFill>
                <a:latin typeface="Georgia"/>
                <a:cs typeface="Georgia"/>
              </a:rPr>
              <a:t>del</a:t>
            </a:r>
            <a:endParaRPr sz="2700">
              <a:latin typeface="Georgia"/>
              <a:cs typeface="Georgia"/>
            </a:endParaRPr>
          </a:p>
          <a:p>
            <a:pPr marL="304800">
              <a:lnSpc>
                <a:spcPts val="2915"/>
              </a:lnSpc>
            </a:pPr>
            <a:r>
              <a:rPr sz="2700" spc="10" dirty="0">
                <a:solidFill>
                  <a:srgbClr val="FFFFFF"/>
                </a:solidFill>
                <a:latin typeface="Trebuchet MS"/>
                <a:cs typeface="Trebuchet MS"/>
              </a:rPr>
              <a:t>comportamento.</a:t>
            </a:r>
            <a:endParaRPr sz="27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09268" y="352170"/>
            <a:ext cx="6657975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2235" marR="5080" indent="-90170">
              <a:lnSpc>
                <a:spcPct val="100000"/>
              </a:lnSpc>
              <a:spcBef>
                <a:spcPts val="100"/>
              </a:spcBef>
            </a:pPr>
            <a:r>
              <a:rPr b="0" u="none" spc="150" dirty="0">
                <a:latin typeface="Trebuchet MS"/>
                <a:cs typeface="Trebuchet MS"/>
              </a:rPr>
              <a:t>Esempi</a:t>
            </a:r>
            <a:r>
              <a:rPr b="0" u="none" spc="-200" dirty="0">
                <a:latin typeface="Trebuchet MS"/>
                <a:cs typeface="Trebuchet MS"/>
              </a:rPr>
              <a:t> </a:t>
            </a:r>
            <a:r>
              <a:rPr b="0" u="none" spc="120" dirty="0">
                <a:latin typeface="Trebuchet MS"/>
                <a:cs typeface="Trebuchet MS"/>
              </a:rPr>
              <a:t>di</a:t>
            </a:r>
            <a:r>
              <a:rPr b="0" u="none" spc="-200" dirty="0">
                <a:latin typeface="Trebuchet MS"/>
                <a:cs typeface="Trebuchet MS"/>
              </a:rPr>
              <a:t> </a:t>
            </a:r>
            <a:r>
              <a:rPr b="0" u="none" spc="40" dirty="0">
                <a:latin typeface="Trebuchet MS"/>
                <a:cs typeface="Trebuchet MS"/>
              </a:rPr>
              <a:t>comportamenti</a:t>
            </a:r>
            <a:r>
              <a:rPr b="0" u="none" spc="-195" dirty="0">
                <a:latin typeface="Trebuchet MS"/>
                <a:cs typeface="Trebuchet MS"/>
              </a:rPr>
              <a:t> </a:t>
            </a:r>
            <a:r>
              <a:rPr b="0" u="none" spc="-10" dirty="0">
                <a:latin typeface="Trebuchet MS"/>
                <a:cs typeface="Trebuchet MS"/>
              </a:rPr>
              <a:t>rinforzati  </a:t>
            </a:r>
            <a:r>
              <a:rPr b="0" u="none" spc="10" dirty="0">
                <a:latin typeface="Trebuchet MS"/>
                <a:cs typeface="Trebuchet MS"/>
              </a:rPr>
              <a:t>negativamente: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18005" y="2841193"/>
            <a:ext cx="6039485" cy="20796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marR="864869" indent="-228600">
              <a:lnSpc>
                <a:spcPct val="100000"/>
              </a:lnSpc>
              <a:spcBef>
                <a:spcPts val="105"/>
              </a:spcBef>
              <a:buClr>
                <a:srgbClr val="AFCCAF"/>
              </a:buClr>
              <a:buSzPct val="89062"/>
              <a:buFont typeface="Georgia"/>
              <a:buChar char="•"/>
              <a:tabLst>
                <a:tab pos="241300" algn="l"/>
              </a:tabLst>
            </a:pPr>
            <a:r>
              <a:rPr sz="3200" spc="125" dirty="0">
                <a:solidFill>
                  <a:srgbClr val="FFFFFF"/>
                </a:solidFill>
                <a:latin typeface="Trebuchet MS"/>
                <a:cs typeface="Trebuchet MS"/>
              </a:rPr>
              <a:t>Chiudere</a:t>
            </a:r>
            <a:r>
              <a:rPr sz="3200" spc="-2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5" dirty="0">
                <a:solidFill>
                  <a:srgbClr val="FFFFFF"/>
                </a:solidFill>
                <a:latin typeface="Trebuchet MS"/>
                <a:cs typeface="Trebuchet MS"/>
              </a:rPr>
              <a:t>la</a:t>
            </a:r>
            <a:r>
              <a:rPr sz="3200" spc="-1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-15" dirty="0">
                <a:solidFill>
                  <a:srgbClr val="FFFFFF"/>
                </a:solidFill>
                <a:latin typeface="Trebuchet MS"/>
                <a:cs typeface="Trebuchet MS"/>
              </a:rPr>
              <a:t>finestra</a:t>
            </a:r>
            <a:r>
              <a:rPr sz="3200" spc="-1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50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3200" spc="-1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55" dirty="0">
                <a:solidFill>
                  <a:srgbClr val="FFFFFF"/>
                </a:solidFill>
                <a:latin typeface="Trebuchet MS"/>
                <a:cs typeface="Trebuchet MS"/>
              </a:rPr>
              <a:t>una  </a:t>
            </a:r>
            <a:r>
              <a:rPr sz="3200" spc="65" dirty="0">
                <a:solidFill>
                  <a:srgbClr val="FFFFFF"/>
                </a:solidFill>
                <a:latin typeface="Trebuchet MS"/>
                <a:cs typeface="Trebuchet MS"/>
              </a:rPr>
              <a:t>giornata</a:t>
            </a:r>
            <a:r>
              <a:rPr sz="3200" spc="-1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35" dirty="0">
                <a:solidFill>
                  <a:srgbClr val="FFFFFF"/>
                </a:solidFill>
                <a:latin typeface="Trebuchet MS"/>
                <a:cs typeface="Trebuchet MS"/>
              </a:rPr>
              <a:t>fredda</a:t>
            </a:r>
            <a:endParaRPr sz="32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395"/>
              </a:spcBef>
              <a:buClr>
                <a:srgbClr val="AFCCAF"/>
              </a:buClr>
              <a:buSzPct val="89062"/>
              <a:buFont typeface="Georgia"/>
              <a:buChar char="•"/>
              <a:tabLst>
                <a:tab pos="241300" algn="l"/>
              </a:tabLst>
            </a:pPr>
            <a:r>
              <a:rPr sz="3200" spc="70" dirty="0">
                <a:solidFill>
                  <a:srgbClr val="FFFFFF"/>
                </a:solidFill>
                <a:latin typeface="Trebuchet MS"/>
                <a:cs typeface="Trebuchet MS"/>
              </a:rPr>
              <a:t>Togliersi </a:t>
            </a:r>
            <a:r>
              <a:rPr sz="3200" spc="114" dirty="0">
                <a:solidFill>
                  <a:srgbClr val="FFFFFF"/>
                </a:solidFill>
                <a:latin typeface="Trebuchet MS"/>
                <a:cs typeface="Trebuchet MS"/>
              </a:rPr>
              <a:t>scarpe</a:t>
            </a:r>
            <a:r>
              <a:rPr sz="3200" spc="-409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-95" dirty="0">
                <a:solidFill>
                  <a:srgbClr val="FFFFFF"/>
                </a:solidFill>
                <a:latin typeface="Trebuchet MS"/>
                <a:cs typeface="Trebuchet MS"/>
              </a:rPr>
              <a:t>strette</a:t>
            </a:r>
            <a:endParaRPr sz="32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409"/>
              </a:spcBef>
              <a:buClr>
                <a:srgbClr val="AFCCAF"/>
              </a:buClr>
              <a:buSzPct val="89062"/>
              <a:buFont typeface="Georgia"/>
              <a:buChar char="•"/>
              <a:tabLst>
                <a:tab pos="241300" algn="l"/>
              </a:tabLst>
            </a:pPr>
            <a:r>
              <a:rPr sz="3200" spc="130" dirty="0">
                <a:solidFill>
                  <a:srgbClr val="FFFFFF"/>
                </a:solidFill>
                <a:latin typeface="Trebuchet MS"/>
                <a:cs typeface="Trebuchet MS"/>
              </a:rPr>
              <a:t>Spegnere</a:t>
            </a:r>
            <a:r>
              <a:rPr sz="3200" spc="-1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5" dirty="0">
                <a:solidFill>
                  <a:srgbClr val="FFFFFF"/>
                </a:solidFill>
                <a:latin typeface="Trebuchet MS"/>
                <a:cs typeface="Trebuchet MS"/>
              </a:rPr>
              <a:t>la</a:t>
            </a:r>
            <a:r>
              <a:rPr sz="3200" spc="-1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75" dirty="0">
                <a:solidFill>
                  <a:srgbClr val="FFFFFF"/>
                </a:solidFill>
                <a:latin typeface="Trebuchet MS"/>
                <a:cs typeface="Trebuchet MS"/>
              </a:rPr>
              <a:t>musica</a:t>
            </a:r>
            <a:r>
              <a:rPr sz="3200" spc="-1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50" dirty="0">
                <a:solidFill>
                  <a:srgbClr val="FFFFFF"/>
                </a:solidFill>
                <a:latin typeface="Trebuchet MS"/>
                <a:cs typeface="Trebuchet MS"/>
              </a:rPr>
              <a:t>troppo</a:t>
            </a:r>
            <a:r>
              <a:rPr sz="3200" spc="-1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-70" dirty="0">
                <a:solidFill>
                  <a:srgbClr val="FFFFFF"/>
                </a:solidFill>
                <a:latin typeface="Trebuchet MS"/>
                <a:cs typeface="Trebuchet MS"/>
              </a:rPr>
              <a:t>alta</a:t>
            </a:r>
            <a:endParaRPr sz="32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547871" y="452627"/>
            <a:ext cx="5582412" cy="9555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56207" y="2997263"/>
            <a:ext cx="1133475" cy="833755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00990">
              <a:lnSpc>
                <a:spcPts val="4375"/>
              </a:lnSpc>
            </a:pPr>
            <a:r>
              <a:rPr sz="7200" b="0" u="none" spc="-1005" baseline="-16782" dirty="0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sz="3200" b="0" u="none" spc="-670" dirty="0">
                <a:solidFill>
                  <a:srgbClr val="000000"/>
                </a:solidFill>
                <a:latin typeface="Arial"/>
                <a:cs typeface="Arial"/>
              </a:rPr>
              <a:t>D</a:t>
            </a:r>
            <a:endParaRPr sz="3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50461" y="2997263"/>
            <a:ext cx="1133475" cy="833755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rgbClr val="000000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50"/>
              </a:spcBef>
            </a:pPr>
            <a:r>
              <a:rPr sz="4800" spc="-860" dirty="0">
                <a:latin typeface="Arial"/>
                <a:cs typeface="Arial"/>
              </a:rPr>
              <a:t>R</a:t>
            </a:r>
            <a:endParaRPr sz="4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857500" y="3314700"/>
            <a:ext cx="1025525" cy="228600"/>
          </a:xfrm>
          <a:custGeom>
            <a:avLst/>
            <a:gdLst/>
            <a:ahLst/>
            <a:cxnLst/>
            <a:rect l="l" t="t" r="r" b="b"/>
            <a:pathLst>
              <a:path w="1025525" h="228600">
                <a:moveTo>
                  <a:pt x="796544" y="0"/>
                </a:moveTo>
                <a:lnTo>
                  <a:pt x="796544" y="228600"/>
                </a:lnTo>
                <a:lnTo>
                  <a:pt x="948944" y="152400"/>
                </a:lnTo>
                <a:lnTo>
                  <a:pt x="834644" y="152400"/>
                </a:lnTo>
                <a:lnTo>
                  <a:pt x="834644" y="76200"/>
                </a:lnTo>
                <a:lnTo>
                  <a:pt x="948944" y="76200"/>
                </a:lnTo>
                <a:lnTo>
                  <a:pt x="796544" y="0"/>
                </a:lnTo>
                <a:close/>
              </a:path>
              <a:path w="1025525" h="228600">
                <a:moveTo>
                  <a:pt x="796544" y="76200"/>
                </a:moveTo>
                <a:lnTo>
                  <a:pt x="0" y="76200"/>
                </a:lnTo>
                <a:lnTo>
                  <a:pt x="0" y="152400"/>
                </a:lnTo>
                <a:lnTo>
                  <a:pt x="796544" y="152400"/>
                </a:lnTo>
                <a:lnTo>
                  <a:pt x="796544" y="76200"/>
                </a:lnTo>
                <a:close/>
              </a:path>
              <a:path w="1025525" h="228600">
                <a:moveTo>
                  <a:pt x="948944" y="76200"/>
                </a:moveTo>
                <a:lnTo>
                  <a:pt x="834644" y="76200"/>
                </a:lnTo>
                <a:lnTo>
                  <a:pt x="834644" y="152400"/>
                </a:lnTo>
                <a:lnTo>
                  <a:pt x="948944" y="152400"/>
                </a:lnTo>
                <a:lnTo>
                  <a:pt x="1025144" y="114300"/>
                </a:lnTo>
                <a:lnTo>
                  <a:pt x="948944" y="762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151882" y="3314700"/>
            <a:ext cx="1025525" cy="228600"/>
          </a:xfrm>
          <a:custGeom>
            <a:avLst/>
            <a:gdLst/>
            <a:ahLst/>
            <a:cxnLst/>
            <a:rect l="l" t="t" r="r" b="b"/>
            <a:pathLst>
              <a:path w="1025525" h="228600">
                <a:moveTo>
                  <a:pt x="796416" y="0"/>
                </a:moveTo>
                <a:lnTo>
                  <a:pt x="796416" y="228600"/>
                </a:lnTo>
                <a:lnTo>
                  <a:pt x="948816" y="152400"/>
                </a:lnTo>
                <a:lnTo>
                  <a:pt x="834516" y="152400"/>
                </a:lnTo>
                <a:lnTo>
                  <a:pt x="834516" y="76200"/>
                </a:lnTo>
                <a:lnTo>
                  <a:pt x="948816" y="76200"/>
                </a:lnTo>
                <a:lnTo>
                  <a:pt x="796416" y="0"/>
                </a:lnTo>
                <a:close/>
              </a:path>
              <a:path w="1025525" h="228600">
                <a:moveTo>
                  <a:pt x="796416" y="76200"/>
                </a:moveTo>
                <a:lnTo>
                  <a:pt x="0" y="76200"/>
                </a:lnTo>
                <a:lnTo>
                  <a:pt x="0" y="152400"/>
                </a:lnTo>
                <a:lnTo>
                  <a:pt x="796416" y="152400"/>
                </a:lnTo>
                <a:lnTo>
                  <a:pt x="796416" y="76200"/>
                </a:lnTo>
                <a:close/>
              </a:path>
              <a:path w="1025525" h="228600">
                <a:moveTo>
                  <a:pt x="948816" y="76200"/>
                </a:moveTo>
                <a:lnTo>
                  <a:pt x="834516" y="76200"/>
                </a:lnTo>
                <a:lnTo>
                  <a:pt x="834516" y="152400"/>
                </a:lnTo>
                <a:lnTo>
                  <a:pt x="948816" y="152400"/>
                </a:lnTo>
                <a:lnTo>
                  <a:pt x="1025016" y="114300"/>
                </a:lnTo>
                <a:lnTo>
                  <a:pt x="948816" y="762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514094" y="3952494"/>
            <a:ext cx="14173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70" dirty="0">
                <a:solidFill>
                  <a:srgbClr val="FFFFFF"/>
                </a:solidFill>
                <a:latin typeface="Arial"/>
                <a:cs typeface="Arial"/>
              </a:rPr>
              <a:t>Inizia </a:t>
            </a:r>
            <a:r>
              <a:rPr sz="1800" spc="-14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800" spc="-1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65" dirty="0">
                <a:solidFill>
                  <a:srgbClr val="FFFFFF"/>
                </a:solidFill>
                <a:latin typeface="Arial"/>
                <a:cs typeface="Arial"/>
              </a:rPr>
              <a:t>piovere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28720" y="3952494"/>
            <a:ext cx="15817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solidFill>
                  <a:srgbClr val="FFFFFF"/>
                </a:solidFill>
                <a:latin typeface="Arial"/>
                <a:cs typeface="Arial"/>
              </a:rPr>
              <a:t>Aprire</a:t>
            </a:r>
            <a:r>
              <a:rPr sz="1800" spc="-1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Arial"/>
                <a:cs typeface="Arial"/>
              </a:rPr>
              <a:t>l’ombrello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34480" y="3952494"/>
            <a:ext cx="12509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5" dirty="0">
                <a:solidFill>
                  <a:srgbClr val="FFFFFF"/>
                </a:solidFill>
                <a:latin typeface="Arial"/>
                <a:cs typeface="Arial"/>
              </a:rPr>
              <a:t>Non</a:t>
            </a:r>
            <a:r>
              <a:rPr sz="1800" spc="-1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95" dirty="0">
                <a:solidFill>
                  <a:srgbClr val="FFFFFF"/>
                </a:solidFill>
                <a:latin typeface="Arial"/>
                <a:cs typeface="Arial"/>
              </a:rPr>
              <a:t>bagnarsi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245986" y="2997263"/>
            <a:ext cx="1133475" cy="833755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54635">
              <a:lnSpc>
                <a:spcPts val="4375"/>
              </a:lnSpc>
            </a:pPr>
            <a:r>
              <a:rPr sz="7200" spc="-832" baseline="-16782" dirty="0">
                <a:latin typeface="Arial"/>
                <a:cs typeface="Arial"/>
              </a:rPr>
              <a:t>S</a:t>
            </a:r>
            <a:r>
              <a:rPr sz="3200" spc="-555" dirty="0">
                <a:latin typeface="Arial"/>
                <a:cs typeface="Arial"/>
              </a:rPr>
              <a:t>R-</a:t>
            </a:r>
            <a:endParaRPr sz="32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45337" y="1433575"/>
            <a:ext cx="1821688" cy="15636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600450" y="4406836"/>
            <a:ext cx="2097913" cy="19511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2376" y="96011"/>
            <a:ext cx="7863840" cy="13075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81355" y="2412873"/>
            <a:ext cx="7681595" cy="34404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22300" marR="5080" indent="-609600">
              <a:lnSpc>
                <a:spcPct val="100000"/>
              </a:lnSpc>
              <a:spcBef>
                <a:spcPts val="105"/>
              </a:spcBef>
              <a:buClr>
                <a:srgbClr val="71A276"/>
              </a:buClr>
              <a:buSzPct val="70312"/>
              <a:buFont typeface="Arial"/>
              <a:buChar char=""/>
              <a:tabLst>
                <a:tab pos="621665" algn="l"/>
                <a:tab pos="622300" algn="l"/>
              </a:tabLst>
            </a:pPr>
            <a:r>
              <a:rPr sz="3200" spc="70" dirty="0">
                <a:solidFill>
                  <a:srgbClr val="FFFFFF"/>
                </a:solidFill>
                <a:latin typeface="Trebuchet MS"/>
                <a:cs typeface="Trebuchet MS"/>
              </a:rPr>
              <a:t>Può</a:t>
            </a:r>
            <a:r>
              <a:rPr sz="3200" spc="-1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85" dirty="0">
                <a:solidFill>
                  <a:srgbClr val="FFFFFF"/>
                </a:solidFill>
                <a:latin typeface="Trebuchet MS"/>
                <a:cs typeface="Trebuchet MS"/>
              </a:rPr>
              <a:t>essere</a:t>
            </a:r>
            <a:r>
              <a:rPr sz="3200" spc="-1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-55" dirty="0">
                <a:solidFill>
                  <a:srgbClr val="FFFFFF"/>
                </a:solidFill>
                <a:latin typeface="Trebuchet MS"/>
                <a:cs typeface="Trebuchet MS"/>
              </a:rPr>
              <a:t>utilizzato</a:t>
            </a:r>
            <a:r>
              <a:rPr sz="3200" spc="-1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130" dirty="0">
                <a:solidFill>
                  <a:srgbClr val="FFFFFF"/>
                </a:solidFill>
                <a:latin typeface="Trebuchet MS"/>
                <a:cs typeface="Trebuchet MS"/>
              </a:rPr>
              <a:t>per</a:t>
            </a:r>
            <a:r>
              <a:rPr sz="3200" spc="-1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10" dirty="0">
                <a:solidFill>
                  <a:srgbClr val="FFFFFF"/>
                </a:solidFill>
                <a:latin typeface="Trebuchet MS"/>
                <a:cs typeface="Trebuchet MS"/>
              </a:rPr>
              <a:t>aumentare</a:t>
            </a:r>
            <a:r>
              <a:rPr sz="3200" spc="-1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5" dirty="0">
                <a:solidFill>
                  <a:srgbClr val="FFFFFF"/>
                </a:solidFill>
                <a:latin typeface="Trebuchet MS"/>
                <a:cs typeface="Trebuchet MS"/>
              </a:rPr>
              <a:t>la  </a:t>
            </a:r>
            <a:r>
              <a:rPr sz="3200" spc="55" dirty="0">
                <a:solidFill>
                  <a:srgbClr val="FFFFFF"/>
                </a:solidFill>
                <a:latin typeface="Trebuchet MS"/>
                <a:cs typeface="Trebuchet MS"/>
              </a:rPr>
              <a:t>probabilità </a:t>
            </a:r>
            <a:r>
              <a:rPr sz="3200" spc="120" dirty="0">
                <a:solidFill>
                  <a:srgbClr val="FFFFFF"/>
                </a:solidFill>
                <a:latin typeface="Trebuchet MS"/>
                <a:cs typeface="Trebuchet MS"/>
              </a:rPr>
              <a:t>di </a:t>
            </a:r>
            <a:r>
              <a:rPr sz="3200" spc="100" dirty="0">
                <a:solidFill>
                  <a:srgbClr val="FFFFFF"/>
                </a:solidFill>
                <a:latin typeface="Trebuchet MS"/>
                <a:cs typeface="Trebuchet MS"/>
              </a:rPr>
              <a:t>comparsa del  </a:t>
            </a:r>
            <a:r>
              <a:rPr sz="3200" spc="45" dirty="0">
                <a:solidFill>
                  <a:srgbClr val="FFFFFF"/>
                </a:solidFill>
                <a:latin typeface="Trebuchet MS"/>
                <a:cs typeface="Trebuchet MS"/>
              </a:rPr>
              <a:t>comportamento</a:t>
            </a:r>
            <a:endParaRPr sz="3200" dirty="0">
              <a:latin typeface="Trebuchet MS"/>
              <a:cs typeface="Trebuchet MS"/>
            </a:endParaRPr>
          </a:p>
          <a:p>
            <a:pPr marL="3608070">
              <a:lnSpc>
                <a:spcPct val="100000"/>
              </a:lnSpc>
            </a:pPr>
            <a:r>
              <a:rPr sz="3200" spc="440" dirty="0">
                <a:solidFill>
                  <a:srgbClr val="FFFFFF"/>
                </a:solidFill>
                <a:latin typeface="Trebuchet MS"/>
                <a:cs typeface="Trebuchet MS"/>
              </a:rPr>
              <a:t>MA</a:t>
            </a:r>
            <a:endParaRPr sz="3200" dirty="0">
              <a:latin typeface="Trebuchet MS"/>
              <a:cs typeface="Trebuchet MS"/>
            </a:endParaRPr>
          </a:p>
          <a:p>
            <a:pPr marL="622300" indent="-609600">
              <a:lnSpc>
                <a:spcPct val="100000"/>
              </a:lnSpc>
              <a:buClr>
                <a:srgbClr val="71A276"/>
              </a:buClr>
              <a:buSzPct val="70312"/>
              <a:buFont typeface="Arial"/>
              <a:buChar char=""/>
              <a:tabLst>
                <a:tab pos="621665" algn="l"/>
                <a:tab pos="622300" algn="l"/>
              </a:tabLst>
            </a:pPr>
            <a:r>
              <a:rPr sz="3200" spc="225" dirty="0">
                <a:solidFill>
                  <a:srgbClr val="FFFFFF"/>
                </a:solidFill>
                <a:latin typeface="Trebuchet MS"/>
                <a:cs typeface="Trebuchet MS"/>
              </a:rPr>
              <a:t>SE</a:t>
            </a:r>
            <a:r>
              <a:rPr sz="3200" spc="-1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10" dirty="0">
                <a:solidFill>
                  <a:srgbClr val="FFFFFF"/>
                </a:solidFill>
                <a:latin typeface="Trebuchet MS"/>
                <a:cs typeface="Trebuchet MS"/>
              </a:rPr>
              <a:t>usato</a:t>
            </a:r>
            <a:r>
              <a:rPr sz="3200" spc="-1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50" dirty="0">
                <a:solidFill>
                  <a:srgbClr val="FFFFFF"/>
                </a:solidFill>
                <a:latin typeface="Trebuchet MS"/>
                <a:cs typeface="Trebuchet MS"/>
              </a:rPr>
              <a:t>troppo</a:t>
            </a:r>
            <a:r>
              <a:rPr sz="3200" spc="-1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155" dirty="0">
                <a:solidFill>
                  <a:srgbClr val="FFFFFF"/>
                </a:solidFill>
                <a:latin typeface="Trebuchet MS"/>
                <a:cs typeface="Trebuchet MS"/>
              </a:rPr>
              <a:t>spesso</a:t>
            </a:r>
            <a:r>
              <a:rPr sz="3200" spc="-1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130" dirty="0">
                <a:solidFill>
                  <a:srgbClr val="FFFFFF"/>
                </a:solidFill>
                <a:latin typeface="Trebuchet MS"/>
                <a:cs typeface="Trebuchet MS"/>
              </a:rPr>
              <a:t>può</a:t>
            </a:r>
            <a:r>
              <a:rPr sz="3200" spc="-1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75" dirty="0">
                <a:solidFill>
                  <a:srgbClr val="FFFFFF"/>
                </a:solidFill>
                <a:latin typeface="Trebuchet MS"/>
                <a:cs typeface="Trebuchet MS"/>
              </a:rPr>
              <a:t>indurre</a:t>
            </a:r>
            <a:endParaRPr sz="3200" dirty="0">
              <a:latin typeface="Trebuchet MS"/>
              <a:cs typeface="Trebuchet MS"/>
            </a:endParaRPr>
          </a:p>
          <a:p>
            <a:pPr marL="621665" marR="1059815" indent="-635">
              <a:lnSpc>
                <a:spcPct val="100000"/>
              </a:lnSpc>
              <a:spcBef>
                <a:spcPts val="5"/>
              </a:spcBef>
            </a:pPr>
            <a:r>
              <a:rPr sz="3200" u="heavy" spc="-80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heavy" spc="-4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l’evitamento </a:t>
            </a:r>
            <a:r>
              <a:rPr sz="3200" spc="120" dirty="0">
                <a:solidFill>
                  <a:srgbClr val="FFFFFF"/>
                </a:solidFill>
                <a:latin typeface="Trebuchet MS"/>
                <a:cs typeface="Trebuchet MS"/>
              </a:rPr>
              <a:t>di </a:t>
            </a:r>
            <a:r>
              <a:rPr sz="3200" spc="10" dirty="0">
                <a:solidFill>
                  <a:srgbClr val="FFFFFF"/>
                </a:solidFill>
                <a:latin typeface="Trebuchet MS"/>
                <a:cs typeface="Trebuchet MS"/>
              </a:rPr>
              <a:t>situazioni </a:t>
            </a:r>
            <a:r>
              <a:rPr sz="3200" spc="55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320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55" dirty="0">
                <a:solidFill>
                  <a:srgbClr val="FFFFFF"/>
                </a:solidFill>
                <a:latin typeface="Trebuchet MS"/>
                <a:cs typeface="Trebuchet MS"/>
              </a:rPr>
              <a:t>cui  </a:t>
            </a:r>
            <a:r>
              <a:rPr sz="3200" spc="15" dirty="0" err="1">
                <a:solidFill>
                  <a:srgbClr val="FFFFFF"/>
                </a:solidFill>
                <a:latin typeface="Trebuchet MS"/>
                <a:cs typeface="Trebuchet MS"/>
              </a:rPr>
              <a:t>stimoli</a:t>
            </a:r>
            <a:r>
              <a:rPr sz="3200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65" dirty="0" err="1" smtClean="0">
                <a:solidFill>
                  <a:srgbClr val="FFFFFF"/>
                </a:solidFill>
                <a:latin typeface="Trebuchet MS"/>
                <a:cs typeface="Trebuchet MS"/>
              </a:rPr>
              <a:t>av</a:t>
            </a:r>
            <a:r>
              <a:rPr lang="it-IT" sz="3200" spc="65" dirty="0" smtClean="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sz="3200" spc="65" dirty="0" err="1" smtClean="0">
                <a:solidFill>
                  <a:srgbClr val="FFFFFF"/>
                </a:solidFill>
                <a:latin typeface="Trebuchet MS"/>
                <a:cs typeface="Trebuchet MS"/>
              </a:rPr>
              <a:t>ersivi</a:t>
            </a:r>
            <a:r>
              <a:rPr sz="3200" spc="65" dirty="0" smtClean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120" dirty="0">
                <a:solidFill>
                  <a:srgbClr val="FFFFFF"/>
                </a:solidFill>
                <a:latin typeface="Trebuchet MS"/>
                <a:cs typeface="Trebuchet MS"/>
              </a:rPr>
              <a:t>sono</a:t>
            </a:r>
            <a:r>
              <a:rPr sz="3200" spc="-6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35" dirty="0">
                <a:solidFill>
                  <a:srgbClr val="FFFFFF"/>
                </a:solidFill>
                <a:latin typeface="Trebuchet MS"/>
                <a:cs typeface="Trebuchet MS"/>
              </a:rPr>
              <a:t>presenti</a:t>
            </a:r>
            <a:endParaRPr sz="3200" dirty="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14" dirty="0"/>
              <a:t>PUNIZIONE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2437" y="885850"/>
            <a:ext cx="237363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2800" spc="-215" dirty="0">
                <a:solidFill>
                  <a:srgbClr val="FFFFFF"/>
                </a:solidFill>
                <a:latin typeface="Arial"/>
                <a:cs typeface="Arial"/>
              </a:rPr>
              <a:t>Conseguenze  </a:t>
            </a:r>
            <a:r>
              <a:rPr sz="2800" spc="-24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2800" spc="-35" dirty="0">
                <a:solidFill>
                  <a:srgbClr val="FFFFFF"/>
                </a:solidFill>
                <a:latin typeface="Arial"/>
                <a:cs typeface="Arial"/>
              </a:rPr>
              <a:t>ompor</a:t>
            </a:r>
            <a:r>
              <a:rPr sz="2800" spc="-4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800" spc="-150" dirty="0">
                <a:solidFill>
                  <a:srgbClr val="FFFFFF"/>
                </a:solidFill>
                <a:latin typeface="Arial"/>
                <a:cs typeface="Arial"/>
              </a:rPr>
              <a:t>ame</a:t>
            </a:r>
            <a:r>
              <a:rPr sz="2800" spc="-1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800" spc="12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800" spc="-8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81325" y="885850"/>
            <a:ext cx="378777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2110" marR="5080" indent="-360045">
              <a:lnSpc>
                <a:spcPct val="150000"/>
              </a:lnSpc>
              <a:spcBef>
                <a:spcPts val="100"/>
              </a:spcBef>
              <a:tabLst>
                <a:tab pos="1483360" algn="l"/>
                <a:tab pos="1910080" algn="l"/>
                <a:tab pos="3504565" algn="l"/>
              </a:tabLst>
            </a:pPr>
            <a:r>
              <a:rPr sz="2800" spc="-125" dirty="0">
                <a:solidFill>
                  <a:srgbClr val="FFFFFF"/>
                </a:solidFill>
                <a:latin typeface="Arial"/>
                <a:cs typeface="Arial"/>
              </a:rPr>
              <a:t>negative		</a:t>
            </a:r>
            <a:r>
              <a:rPr sz="2800" spc="-120" dirty="0">
                <a:solidFill>
                  <a:srgbClr val="FFFFFF"/>
                </a:solidFill>
                <a:latin typeface="Arial"/>
                <a:cs typeface="Arial"/>
              </a:rPr>
              <a:t>all’emissione  </a:t>
            </a:r>
            <a:r>
              <a:rPr sz="2800" spc="-24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2800" spc="-9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800" spc="-9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800" spc="1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800" spc="-140" dirty="0">
                <a:solidFill>
                  <a:srgbClr val="FFFFFF"/>
                </a:solidFill>
                <a:latin typeface="Arial"/>
                <a:cs typeface="Arial"/>
              </a:rPr>
              <a:t>’</a:t>
            </a:r>
            <a:r>
              <a:rPr sz="2800" spc="-7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800" spc="-55" dirty="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sz="2800" spc="-3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800" spc="-18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800" spc="114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800" spc="10" dirty="0">
                <a:solidFill>
                  <a:srgbClr val="FFFFFF"/>
                </a:solidFill>
                <a:latin typeface="Arial"/>
                <a:cs typeface="Arial"/>
              </a:rPr>
              <a:t>ti</a:t>
            </a:r>
            <a:r>
              <a:rPr sz="2800" spc="-20" dirty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sz="2800" spc="-8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800" spc="-30" dirty="0">
                <a:solidFill>
                  <a:srgbClr val="FFFFFF"/>
                </a:solidFill>
                <a:latin typeface="Arial"/>
                <a:cs typeface="Arial"/>
              </a:rPr>
              <a:t>di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31456" y="885850"/>
            <a:ext cx="1412875" cy="1305560"/>
          </a:xfrm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67945" algn="ctr">
              <a:lnSpc>
                <a:spcPct val="100000"/>
              </a:lnSpc>
              <a:spcBef>
                <a:spcPts val="1780"/>
              </a:spcBef>
              <a:tabLst>
                <a:tab pos="1011555" algn="l"/>
              </a:tabLst>
            </a:pPr>
            <a:r>
              <a:rPr sz="2800" spc="-4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800" spc="-2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800" spc="-85" dirty="0">
                <a:solidFill>
                  <a:srgbClr val="FFFFFF"/>
                </a:solidFill>
                <a:latin typeface="Arial"/>
                <a:cs typeface="Arial"/>
              </a:rPr>
              <a:t>un</a:t>
            </a:r>
            <a:endParaRPr sz="2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680"/>
              </a:spcBef>
            </a:pPr>
            <a:r>
              <a:rPr sz="2800" spc="-5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800" spc="-3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800" spc="-95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800" spc="-50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2800" spc="-65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2800" spc="2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800" spc="-15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800" spc="-17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xfrm>
            <a:off x="402437" y="2166264"/>
            <a:ext cx="8341995" cy="39061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134235">
              <a:lnSpc>
                <a:spcPct val="150000"/>
              </a:lnSpc>
              <a:spcBef>
                <a:spcPts val="100"/>
              </a:spcBef>
            </a:pPr>
            <a:r>
              <a:rPr spc="-90" dirty="0"/>
              <a:t>immediatamente </a:t>
            </a:r>
            <a:r>
              <a:rPr spc="10" dirty="0"/>
              <a:t>il </a:t>
            </a:r>
            <a:r>
              <a:rPr spc="-80" dirty="0"/>
              <a:t>comportamento</a:t>
            </a:r>
            <a:r>
              <a:rPr spc="-315" dirty="0"/>
              <a:t> </a:t>
            </a:r>
            <a:r>
              <a:rPr spc="-65" dirty="0"/>
              <a:t>target.  </a:t>
            </a:r>
            <a:r>
              <a:rPr b="1" u="heavy" spc="-125" dirty="0">
                <a:solidFill>
                  <a:srgbClr val="800000"/>
                </a:solidFill>
                <a:uFill>
                  <a:solidFill>
                    <a:srgbClr val="800000"/>
                  </a:solidFill>
                </a:uFill>
                <a:latin typeface="Trebuchet MS"/>
                <a:cs typeface="Trebuchet MS"/>
              </a:rPr>
              <a:t>POSITIVA</a:t>
            </a:r>
            <a:r>
              <a:rPr spc="-125" dirty="0"/>
              <a:t>: </a:t>
            </a:r>
            <a:r>
              <a:rPr spc="-150" dirty="0"/>
              <a:t>aggiungo </a:t>
            </a:r>
            <a:r>
              <a:rPr spc="-160" dirty="0"/>
              <a:t>qualcosa </a:t>
            </a:r>
            <a:r>
              <a:rPr spc="-40" dirty="0"/>
              <a:t>di </a:t>
            </a:r>
            <a:r>
              <a:rPr spc="-105" dirty="0"/>
              <a:t>sgradito  </a:t>
            </a:r>
            <a:r>
              <a:rPr b="1" u="heavy" spc="-160" dirty="0">
                <a:solidFill>
                  <a:srgbClr val="800000"/>
                </a:solidFill>
                <a:uFill>
                  <a:solidFill>
                    <a:srgbClr val="800000"/>
                  </a:solidFill>
                </a:uFill>
                <a:latin typeface="Trebuchet MS"/>
                <a:cs typeface="Trebuchet MS"/>
              </a:rPr>
              <a:t>NEGATIVA</a:t>
            </a:r>
            <a:r>
              <a:rPr spc="-160" dirty="0"/>
              <a:t>: </a:t>
            </a:r>
            <a:r>
              <a:rPr spc="-60" dirty="0"/>
              <a:t>tolgo </a:t>
            </a:r>
            <a:r>
              <a:rPr spc="-160" dirty="0"/>
              <a:t>qualcosa che</a:t>
            </a:r>
            <a:r>
              <a:rPr spc="-150" dirty="0"/>
              <a:t> </a:t>
            </a:r>
            <a:r>
              <a:rPr spc="-140" dirty="0"/>
              <a:t>piace</a:t>
            </a:r>
          </a:p>
          <a:p>
            <a:pPr>
              <a:lnSpc>
                <a:spcPct val="100000"/>
              </a:lnSpc>
            </a:pPr>
            <a:endParaRPr spc="-140" dirty="0"/>
          </a:p>
          <a:p>
            <a:pPr marL="12700" marR="5080">
              <a:lnSpc>
                <a:spcPct val="150000"/>
              </a:lnSpc>
              <a:spcBef>
                <a:spcPts val="1820"/>
              </a:spcBef>
              <a:tabLst>
                <a:tab pos="1295400" algn="l"/>
                <a:tab pos="4129404" algn="l"/>
                <a:tab pos="4643120" algn="l"/>
                <a:tab pos="7345680" algn="l"/>
                <a:tab pos="8151495" algn="l"/>
              </a:tabLst>
            </a:pPr>
            <a:r>
              <a:rPr spc="-170" dirty="0"/>
              <a:t>Bloc</a:t>
            </a:r>
            <a:r>
              <a:rPr spc="-195" dirty="0"/>
              <a:t>c</a:t>
            </a:r>
            <a:r>
              <a:rPr spc="-220" dirty="0"/>
              <a:t>a</a:t>
            </a:r>
            <a:r>
              <a:rPr dirty="0"/>
              <a:t>	</a:t>
            </a:r>
            <a:r>
              <a:rPr spc="-20" dirty="0"/>
              <a:t>i</a:t>
            </a:r>
            <a:r>
              <a:rPr spc="-75" dirty="0"/>
              <a:t>m</a:t>
            </a:r>
            <a:r>
              <a:rPr spc="-110" dirty="0"/>
              <a:t>medi</a:t>
            </a:r>
            <a:r>
              <a:rPr spc="-145" dirty="0"/>
              <a:t>a</a:t>
            </a:r>
            <a:r>
              <a:rPr spc="114" dirty="0"/>
              <a:t>t</a:t>
            </a:r>
            <a:r>
              <a:rPr spc="-150" dirty="0"/>
              <a:t>ame</a:t>
            </a:r>
            <a:r>
              <a:rPr spc="-165" dirty="0"/>
              <a:t>n</a:t>
            </a:r>
            <a:r>
              <a:rPr spc="125" dirty="0"/>
              <a:t>t</a:t>
            </a:r>
            <a:r>
              <a:rPr spc="-165" dirty="0"/>
              <a:t>e</a:t>
            </a:r>
            <a:r>
              <a:rPr dirty="0"/>
              <a:t>	</a:t>
            </a:r>
            <a:r>
              <a:rPr spc="10" dirty="0"/>
              <a:t>i</a:t>
            </a:r>
            <a:r>
              <a:rPr spc="20" dirty="0"/>
              <a:t>l</a:t>
            </a:r>
            <a:r>
              <a:rPr dirty="0"/>
              <a:t>	</a:t>
            </a:r>
            <a:r>
              <a:rPr spc="-240" dirty="0" err="1" smtClean="0"/>
              <a:t>c</a:t>
            </a:r>
            <a:r>
              <a:rPr spc="-75" dirty="0" err="1" smtClean="0"/>
              <a:t>ompo</a:t>
            </a:r>
            <a:r>
              <a:rPr spc="-30" dirty="0" err="1" smtClean="0"/>
              <a:t>r</a:t>
            </a:r>
            <a:r>
              <a:rPr spc="114" dirty="0" err="1" smtClean="0"/>
              <a:t>t</a:t>
            </a:r>
            <a:r>
              <a:rPr spc="-150" dirty="0" err="1" smtClean="0"/>
              <a:t>ame</a:t>
            </a:r>
            <a:r>
              <a:rPr spc="-165" dirty="0" err="1" smtClean="0"/>
              <a:t>n</a:t>
            </a:r>
            <a:r>
              <a:rPr spc="125" dirty="0" err="1" smtClean="0"/>
              <a:t>t</a:t>
            </a:r>
            <a:r>
              <a:rPr spc="-85" dirty="0" err="1" smtClean="0"/>
              <a:t>o</a:t>
            </a:r>
            <a:r>
              <a:rPr lang="it-IT" dirty="0"/>
              <a:t> </a:t>
            </a:r>
            <a:r>
              <a:rPr spc="-195" dirty="0" smtClean="0"/>
              <a:t>m</a:t>
            </a:r>
            <a:r>
              <a:rPr spc="-130" dirty="0" smtClean="0"/>
              <a:t>a</a:t>
            </a:r>
            <a:r>
              <a:rPr lang="it-IT" dirty="0" smtClean="0"/>
              <a:t> </a:t>
            </a:r>
            <a:r>
              <a:rPr spc="-110" dirty="0" smtClean="0"/>
              <a:t>è  </a:t>
            </a:r>
            <a:r>
              <a:rPr spc="-95" dirty="0"/>
              <a:t>fondamentale </a:t>
            </a:r>
            <a:r>
              <a:rPr spc="-145" dirty="0"/>
              <a:t>insegnare </a:t>
            </a:r>
            <a:r>
              <a:rPr spc="-135" dirty="0"/>
              <a:t>una </a:t>
            </a:r>
            <a:r>
              <a:rPr spc="-114" dirty="0"/>
              <a:t>risposta</a:t>
            </a:r>
            <a:r>
              <a:rPr spc="-125" dirty="0"/>
              <a:t> </a:t>
            </a:r>
            <a:r>
              <a:rPr spc="-70" dirty="0"/>
              <a:t>alternativa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99591" y="1412786"/>
            <a:ext cx="7283450" cy="51381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67050" y="631062"/>
            <a:ext cx="33337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u="none" spc="-140" dirty="0"/>
              <a:t>RINFORZI </a:t>
            </a:r>
            <a:r>
              <a:rPr sz="2800" u="none" spc="-229" dirty="0"/>
              <a:t>E</a:t>
            </a:r>
            <a:r>
              <a:rPr sz="2800" u="none" spc="-310" dirty="0"/>
              <a:t> </a:t>
            </a:r>
            <a:r>
              <a:rPr sz="2800" u="none" spc="-85" dirty="0"/>
              <a:t>PUNIZIONI</a:t>
            </a:r>
            <a:endParaRPr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1000" y="74733"/>
            <a:ext cx="8534400" cy="70602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it-IT" sz="2200" u="none" dirty="0"/>
              <a:t>1. Dopo pranzo Federico si alza e sparecchia la tavola, la madre lo ringrazia e gli dice che può uscire con i suoi amici. Federico da quel giorno sparecchia tutti i giorni la tavola</a:t>
            </a:r>
            <a:r>
              <a:rPr lang="it-IT" sz="2200" u="none" dirty="0" smtClean="0"/>
              <a:t>. (R+)</a:t>
            </a:r>
            <a:r>
              <a:rPr lang="it-IT" sz="2200" u="none" dirty="0"/>
              <a:t/>
            </a:r>
            <a:br>
              <a:rPr lang="it-IT" sz="2200" u="none" dirty="0"/>
            </a:br>
            <a:r>
              <a:rPr lang="it-IT" sz="2200" u="none" dirty="0"/>
              <a:t/>
            </a:r>
            <a:br>
              <a:rPr lang="it-IT" sz="2200" u="none" dirty="0"/>
            </a:br>
            <a:r>
              <a:rPr lang="it-IT" sz="2200" u="none" dirty="0"/>
              <a:t>2. Dopo pranzo Matteo si alza e va a giocare al computer, la madre ha deciso di negargli l’accesso al computer se prima non sparecchia. </a:t>
            </a:r>
            <a:r>
              <a:rPr lang="it-IT" sz="2200" u="none" dirty="0" smtClean="0"/>
              <a:t>Da </a:t>
            </a:r>
            <a:r>
              <a:rPr lang="it-IT" sz="2200" u="none" dirty="0"/>
              <a:t>quel giorno Matteo </a:t>
            </a:r>
            <a:r>
              <a:rPr lang="it-IT" sz="2200" u="none" dirty="0" smtClean="0"/>
              <a:t>ha sempre sparecchiato </a:t>
            </a:r>
            <a:r>
              <a:rPr lang="it-IT" sz="2200" u="none" dirty="0"/>
              <a:t>la tavola</a:t>
            </a:r>
            <a:r>
              <a:rPr lang="it-IT" sz="2200" u="none" dirty="0" smtClean="0"/>
              <a:t>. (</a:t>
            </a:r>
            <a:r>
              <a:rPr lang="it-IT" sz="2200" u="none" dirty="0" smtClean="0"/>
              <a:t>R-/P-/R+)</a:t>
            </a:r>
            <a:r>
              <a:rPr lang="it-IT" sz="2200" u="none" dirty="0"/>
              <a:t/>
            </a:r>
            <a:br>
              <a:rPr lang="it-IT" sz="2200" u="none" dirty="0"/>
            </a:br>
            <a:r>
              <a:rPr lang="it-IT" sz="2200" u="none" dirty="0"/>
              <a:t/>
            </a:r>
            <a:br>
              <a:rPr lang="it-IT" sz="2200" u="none" dirty="0"/>
            </a:br>
            <a:r>
              <a:rPr lang="it-IT" sz="2200" u="none" dirty="0"/>
              <a:t>3. Caterina </a:t>
            </a:r>
            <a:r>
              <a:rPr lang="it-IT" sz="2200" u="none" dirty="0" smtClean="0"/>
              <a:t>ha mal di testa. Prende un medicinale. Da allora quando avrà mal di testa prenderà sempre il medicinale. (R-)</a:t>
            </a:r>
            <a:r>
              <a:rPr lang="it-IT" sz="2200" u="none" dirty="0"/>
              <a:t/>
            </a:r>
            <a:br>
              <a:rPr lang="it-IT" sz="2200" u="none" dirty="0"/>
            </a:br>
            <a:r>
              <a:rPr lang="it-IT" sz="2200" u="none" dirty="0"/>
              <a:t/>
            </a:r>
            <a:br>
              <a:rPr lang="it-IT" sz="2200" u="none" dirty="0"/>
            </a:br>
            <a:r>
              <a:rPr lang="it-IT" sz="2200" u="none" dirty="0"/>
              <a:t>4. Veronica corre tutti i giorni al parco e un giorno incontra una persona che le rimprovera di non correre s</a:t>
            </a:r>
            <a:r>
              <a:rPr lang="it-IT" sz="2200" u="none" dirty="0" smtClean="0"/>
              <a:t>ull’erba</a:t>
            </a:r>
            <a:r>
              <a:rPr lang="it-IT" sz="2200" u="none" dirty="0"/>
              <a:t>. Veronica da quel giorno corre sempre sulla ghiaia</a:t>
            </a:r>
            <a:r>
              <a:rPr lang="it-IT" sz="2200" u="none" dirty="0" smtClean="0"/>
              <a:t>. (P+)</a:t>
            </a:r>
            <a:r>
              <a:rPr lang="it-IT" sz="2200" u="none" dirty="0"/>
              <a:t/>
            </a:r>
            <a:br>
              <a:rPr lang="it-IT" sz="2200" u="none" dirty="0"/>
            </a:br>
            <a:r>
              <a:rPr lang="it-IT" sz="2200" u="none" dirty="0" smtClean="0"/>
              <a:t>5</a:t>
            </a:r>
            <a:r>
              <a:rPr lang="it-IT" sz="2200" u="none" dirty="0"/>
              <a:t>. La maestra dice a Marco: “Smettila” quando lui inizia a fare i dispetti </a:t>
            </a:r>
            <a:r>
              <a:rPr lang="it-IT" sz="2200" u="none" dirty="0" smtClean="0"/>
              <a:t>ai compagni</a:t>
            </a:r>
            <a:r>
              <a:rPr lang="it-IT" sz="2200" u="none" dirty="0"/>
              <a:t>. Tutte le volte Marco ride e continua a fare i dispetti</a:t>
            </a:r>
            <a:r>
              <a:rPr lang="it-IT" sz="2200" u="none" dirty="0" smtClean="0"/>
              <a:t>. (R+)</a:t>
            </a:r>
            <a:br>
              <a:rPr lang="it-IT" sz="2200" u="none" dirty="0" smtClean="0"/>
            </a:br>
            <a:r>
              <a:rPr lang="it-IT" sz="2200" u="none" dirty="0" smtClean="0"/>
              <a:t/>
            </a:r>
            <a:br>
              <a:rPr lang="it-IT" sz="2200" u="none" dirty="0" smtClean="0"/>
            </a:br>
            <a:r>
              <a:rPr lang="it-IT" sz="2200" u="none" dirty="0" smtClean="0"/>
              <a:t>6. Il bimbo piange per ottenere caramella. Non/La ottiene </a:t>
            </a:r>
            <a:r>
              <a:rPr lang="it-IT" sz="1800" u="none" dirty="0" smtClean="0"/>
              <a:t>(R-/R+)</a:t>
            </a:r>
            <a:r>
              <a:rPr lang="it-IT" sz="1800" u="none" dirty="0"/>
              <a:t/>
            </a:r>
            <a:br>
              <a:rPr lang="it-IT" sz="1800" u="none" dirty="0"/>
            </a:br>
            <a:endParaRPr sz="1800" u="none" dirty="0"/>
          </a:p>
        </p:txBody>
      </p:sp>
    </p:spTree>
    <p:extLst>
      <p:ext uri="{BB962C8B-B14F-4D97-AF65-F5344CB8AC3E}">
        <p14:creationId xmlns:p14="http://schemas.microsoft.com/office/powerpoint/2010/main" val="350713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10611" y="466344"/>
            <a:ext cx="3941064" cy="9555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77672" y="1558544"/>
            <a:ext cx="7002145" cy="84836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304800" marR="5080" indent="-292735">
              <a:lnSpc>
                <a:spcPct val="80000"/>
              </a:lnSpc>
              <a:spcBef>
                <a:spcPts val="820"/>
              </a:spcBef>
            </a:pPr>
            <a:r>
              <a:rPr sz="2100" b="0" u="none" spc="395" dirty="0">
                <a:solidFill>
                  <a:srgbClr val="71A276"/>
                </a:solidFill>
                <a:latin typeface="Arial"/>
                <a:cs typeface="Arial"/>
              </a:rPr>
              <a:t> </a:t>
            </a:r>
            <a:r>
              <a:rPr sz="3000" b="0" u="none" spc="225" dirty="0">
                <a:latin typeface="Trebuchet MS"/>
                <a:cs typeface="Trebuchet MS"/>
              </a:rPr>
              <a:t>Con </a:t>
            </a:r>
            <a:r>
              <a:rPr sz="3000" b="0" u="none" spc="45" dirty="0">
                <a:latin typeface="Trebuchet MS"/>
                <a:cs typeface="Trebuchet MS"/>
              </a:rPr>
              <a:t>questo </a:t>
            </a:r>
            <a:r>
              <a:rPr sz="3000" b="0" u="none" spc="20" dirty="0">
                <a:latin typeface="Trebuchet MS"/>
                <a:cs typeface="Trebuchet MS"/>
              </a:rPr>
              <a:t>termine </a:t>
            </a:r>
            <a:r>
              <a:rPr sz="3000" b="0" u="none" spc="90" dirty="0">
                <a:latin typeface="Trebuchet MS"/>
                <a:cs typeface="Trebuchet MS"/>
              </a:rPr>
              <a:t>si </a:t>
            </a:r>
            <a:r>
              <a:rPr sz="3000" b="0" u="none" spc="30" dirty="0">
                <a:latin typeface="Trebuchet MS"/>
                <a:cs typeface="Trebuchet MS"/>
              </a:rPr>
              <a:t>intende </a:t>
            </a:r>
            <a:r>
              <a:rPr sz="3000" b="0" u="none" dirty="0">
                <a:latin typeface="Trebuchet MS"/>
                <a:cs typeface="Trebuchet MS"/>
              </a:rPr>
              <a:t>la  </a:t>
            </a:r>
            <a:r>
              <a:rPr sz="3000" b="0" u="none" spc="60" dirty="0">
                <a:latin typeface="Trebuchet MS"/>
                <a:cs typeface="Trebuchet MS"/>
              </a:rPr>
              <a:t>diminuzione</a:t>
            </a:r>
            <a:r>
              <a:rPr sz="3000" b="0" u="none" spc="-150" dirty="0">
                <a:latin typeface="Trebuchet MS"/>
                <a:cs typeface="Trebuchet MS"/>
              </a:rPr>
              <a:t> </a:t>
            </a:r>
            <a:r>
              <a:rPr sz="3000" b="0" u="none" spc="55" dirty="0">
                <a:latin typeface="Trebuchet MS"/>
                <a:cs typeface="Trebuchet MS"/>
              </a:rPr>
              <a:t>della</a:t>
            </a:r>
            <a:r>
              <a:rPr sz="3000" b="0" u="none" spc="-180" dirty="0">
                <a:latin typeface="Trebuchet MS"/>
                <a:cs typeface="Trebuchet MS"/>
              </a:rPr>
              <a:t> </a:t>
            </a:r>
            <a:r>
              <a:rPr sz="3000" b="0" u="none" spc="-15" dirty="0">
                <a:latin typeface="Trebuchet MS"/>
                <a:cs typeface="Trebuchet MS"/>
              </a:rPr>
              <a:t>forza</a:t>
            </a:r>
            <a:r>
              <a:rPr sz="3000" b="0" u="none" spc="-160" dirty="0">
                <a:latin typeface="Trebuchet MS"/>
                <a:cs typeface="Trebuchet MS"/>
              </a:rPr>
              <a:t> </a:t>
            </a:r>
            <a:r>
              <a:rPr sz="3000" b="0" u="none" spc="55" dirty="0">
                <a:latin typeface="Trebuchet MS"/>
                <a:cs typeface="Trebuchet MS"/>
              </a:rPr>
              <a:t>della</a:t>
            </a:r>
            <a:r>
              <a:rPr sz="3000" b="0" u="none" spc="-180" dirty="0">
                <a:latin typeface="Trebuchet MS"/>
                <a:cs typeface="Trebuchet MS"/>
              </a:rPr>
              <a:t> </a:t>
            </a:r>
            <a:r>
              <a:rPr sz="3000" b="0" u="none" spc="35" dirty="0">
                <a:latin typeface="Trebuchet MS"/>
                <a:cs typeface="Trebuchet MS"/>
              </a:rPr>
              <a:t>risposta.</a:t>
            </a:r>
            <a:endParaRPr sz="30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7672" y="2656078"/>
            <a:ext cx="7941309" cy="304419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304800" marR="803910" indent="-292100">
              <a:lnSpc>
                <a:spcPct val="80000"/>
              </a:lnSpc>
              <a:spcBef>
                <a:spcPts val="820"/>
              </a:spcBef>
              <a:buClr>
                <a:srgbClr val="71A276"/>
              </a:buClr>
              <a:buSzPct val="70000"/>
              <a:buFont typeface="Arial"/>
              <a:buChar char=""/>
              <a:tabLst>
                <a:tab pos="305435" algn="l"/>
              </a:tabLst>
            </a:pPr>
            <a:r>
              <a:rPr sz="3000" spc="195" dirty="0">
                <a:solidFill>
                  <a:srgbClr val="FFFFFF"/>
                </a:solidFill>
                <a:latin typeface="Trebuchet MS"/>
                <a:cs typeface="Trebuchet MS"/>
              </a:rPr>
              <a:t>Come</a:t>
            </a:r>
            <a:r>
              <a:rPr sz="3000" spc="-1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45" dirty="0">
                <a:solidFill>
                  <a:srgbClr val="FFFFFF"/>
                </a:solidFill>
                <a:latin typeface="Trebuchet MS"/>
                <a:cs typeface="Trebuchet MS"/>
              </a:rPr>
              <a:t>alcune</a:t>
            </a:r>
            <a:r>
              <a:rPr sz="30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95" dirty="0">
                <a:solidFill>
                  <a:srgbClr val="FFFFFF"/>
                </a:solidFill>
                <a:latin typeface="Trebuchet MS"/>
                <a:cs typeface="Trebuchet MS"/>
              </a:rPr>
              <a:t>conseguenze</a:t>
            </a:r>
            <a:r>
              <a:rPr sz="30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35" dirty="0">
                <a:solidFill>
                  <a:srgbClr val="FFFFFF"/>
                </a:solidFill>
                <a:latin typeface="Trebuchet MS"/>
                <a:cs typeface="Trebuchet MS"/>
              </a:rPr>
              <a:t>rinforzano</a:t>
            </a:r>
            <a:r>
              <a:rPr sz="3000" spc="-1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-585" dirty="0">
                <a:solidFill>
                  <a:srgbClr val="FFFFFF"/>
                </a:solidFill>
                <a:latin typeface="Trebuchet MS"/>
                <a:cs typeface="Trebuchet MS"/>
              </a:rPr>
              <a:t>i  </a:t>
            </a:r>
            <a:r>
              <a:rPr sz="3000" spc="10" dirty="0">
                <a:solidFill>
                  <a:srgbClr val="FFFFFF"/>
                </a:solidFill>
                <a:latin typeface="Trebuchet MS"/>
                <a:cs typeface="Trebuchet MS"/>
              </a:rPr>
              <a:t>comportamenti, </a:t>
            </a:r>
            <a:r>
              <a:rPr sz="3000" spc="90" dirty="0">
                <a:solidFill>
                  <a:srgbClr val="FFFFFF"/>
                </a:solidFill>
                <a:latin typeface="Trebuchet MS"/>
                <a:cs typeface="Trebuchet MS"/>
              </a:rPr>
              <a:t>così </a:t>
            </a:r>
            <a:r>
              <a:rPr sz="3000" dirty="0">
                <a:solidFill>
                  <a:srgbClr val="FFFFFF"/>
                </a:solidFill>
                <a:latin typeface="Trebuchet MS"/>
                <a:cs typeface="Trebuchet MS"/>
              </a:rPr>
              <a:t>la </a:t>
            </a:r>
            <a:r>
              <a:rPr sz="3000" spc="35" dirty="0">
                <a:solidFill>
                  <a:srgbClr val="FFFFFF"/>
                </a:solidFill>
                <a:latin typeface="Trebuchet MS"/>
                <a:cs typeface="Trebuchet MS"/>
              </a:rPr>
              <a:t>mancanza </a:t>
            </a:r>
            <a:r>
              <a:rPr sz="3000" spc="110" dirty="0">
                <a:solidFill>
                  <a:srgbClr val="FFFFFF"/>
                </a:solidFill>
                <a:latin typeface="Trebuchet MS"/>
                <a:cs typeface="Trebuchet MS"/>
              </a:rPr>
              <a:t>di  </a:t>
            </a:r>
            <a:r>
              <a:rPr sz="3000" spc="95" dirty="0">
                <a:solidFill>
                  <a:srgbClr val="FFFFFF"/>
                </a:solidFill>
                <a:latin typeface="Trebuchet MS"/>
                <a:cs typeface="Trebuchet MS"/>
              </a:rPr>
              <a:t>conseguenze </a:t>
            </a:r>
            <a:r>
              <a:rPr sz="3000" spc="5" dirty="0">
                <a:solidFill>
                  <a:srgbClr val="FFFFFF"/>
                </a:solidFill>
                <a:latin typeface="Trebuchet MS"/>
                <a:cs typeface="Trebuchet MS"/>
              </a:rPr>
              <a:t>li </a:t>
            </a:r>
            <a:r>
              <a:rPr sz="3000" spc="90" dirty="0">
                <a:solidFill>
                  <a:srgbClr val="FFFFFF"/>
                </a:solidFill>
                <a:latin typeface="Trebuchet MS"/>
                <a:cs typeface="Trebuchet MS"/>
              </a:rPr>
              <a:t>indebolisce  </a:t>
            </a:r>
            <a:r>
              <a:rPr sz="3000" spc="45" dirty="0">
                <a:solidFill>
                  <a:srgbClr val="FFFFFF"/>
                </a:solidFill>
                <a:latin typeface="Trebuchet MS"/>
                <a:cs typeface="Trebuchet MS"/>
              </a:rPr>
              <a:t>progressivamente.</a:t>
            </a:r>
            <a:endParaRPr sz="3000">
              <a:latin typeface="Trebuchet MS"/>
              <a:cs typeface="Trebuchet MS"/>
            </a:endParaRPr>
          </a:p>
          <a:p>
            <a:pPr marL="304800" marR="5080" indent="-292100">
              <a:lnSpc>
                <a:spcPct val="80000"/>
              </a:lnSpc>
              <a:spcBef>
                <a:spcPts val="2880"/>
              </a:spcBef>
              <a:buClr>
                <a:srgbClr val="71A276"/>
              </a:buClr>
              <a:buSzPct val="70000"/>
              <a:buFont typeface="Arial"/>
              <a:buChar char=""/>
              <a:tabLst>
                <a:tab pos="305435" algn="l"/>
              </a:tabLst>
            </a:pPr>
            <a:r>
              <a:rPr sz="3000" spc="45" dirty="0">
                <a:solidFill>
                  <a:srgbClr val="FFFFFF"/>
                </a:solidFill>
                <a:latin typeface="Trebuchet MS"/>
                <a:cs typeface="Trebuchet MS"/>
              </a:rPr>
              <a:t>Il </a:t>
            </a:r>
            <a:r>
              <a:rPr sz="3000" spc="65" dirty="0">
                <a:solidFill>
                  <a:srgbClr val="FFFFFF"/>
                </a:solidFill>
                <a:latin typeface="Georgia"/>
                <a:cs typeface="Georgia"/>
              </a:rPr>
              <a:t>fenomeno </a:t>
            </a:r>
            <a:r>
              <a:rPr sz="3000" spc="75" dirty="0">
                <a:solidFill>
                  <a:srgbClr val="FFFFFF"/>
                </a:solidFill>
                <a:latin typeface="Georgia"/>
                <a:cs typeface="Georgia"/>
              </a:rPr>
              <a:t>dell’estinzione </a:t>
            </a:r>
            <a:r>
              <a:rPr sz="3000" spc="35" dirty="0">
                <a:solidFill>
                  <a:srgbClr val="FFFFFF"/>
                </a:solidFill>
                <a:latin typeface="Georgia"/>
                <a:cs typeface="Georgia"/>
              </a:rPr>
              <a:t>si </a:t>
            </a:r>
            <a:r>
              <a:rPr sz="3000" spc="75" dirty="0">
                <a:solidFill>
                  <a:srgbClr val="FFFFFF"/>
                </a:solidFill>
                <a:latin typeface="Georgia"/>
                <a:cs typeface="Georgia"/>
              </a:rPr>
              <a:t>può </a:t>
            </a:r>
            <a:r>
              <a:rPr sz="3000" spc="15" dirty="0">
                <a:solidFill>
                  <a:srgbClr val="FFFFFF"/>
                </a:solidFill>
                <a:latin typeface="Georgia"/>
                <a:cs typeface="Georgia"/>
              </a:rPr>
              <a:t>notare  </a:t>
            </a:r>
            <a:r>
              <a:rPr sz="3000" spc="65" dirty="0">
                <a:solidFill>
                  <a:srgbClr val="FFFFFF"/>
                </a:solidFill>
                <a:latin typeface="Trebuchet MS"/>
                <a:cs typeface="Trebuchet MS"/>
              </a:rPr>
              <a:t>sia</a:t>
            </a:r>
            <a:r>
              <a:rPr sz="3000" spc="-1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45" dirty="0">
                <a:solidFill>
                  <a:srgbClr val="FFFFFF"/>
                </a:solidFill>
                <a:latin typeface="Trebuchet MS"/>
                <a:cs typeface="Trebuchet MS"/>
              </a:rPr>
              <a:t>nel</a:t>
            </a:r>
            <a:r>
              <a:rPr sz="3000" spc="-1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45" dirty="0">
                <a:solidFill>
                  <a:srgbClr val="FFFFFF"/>
                </a:solidFill>
                <a:latin typeface="Trebuchet MS"/>
                <a:cs typeface="Trebuchet MS"/>
              </a:rPr>
              <a:t>condizionamento</a:t>
            </a:r>
            <a:r>
              <a:rPr sz="30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75" dirty="0">
                <a:solidFill>
                  <a:srgbClr val="FFFFFF"/>
                </a:solidFill>
                <a:latin typeface="Trebuchet MS"/>
                <a:cs typeface="Trebuchet MS"/>
              </a:rPr>
              <a:t>rispondente</a:t>
            </a:r>
            <a:r>
              <a:rPr sz="30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80" dirty="0">
                <a:solidFill>
                  <a:srgbClr val="FFFFFF"/>
                </a:solidFill>
                <a:latin typeface="Trebuchet MS"/>
                <a:cs typeface="Trebuchet MS"/>
              </a:rPr>
              <a:t>che</a:t>
            </a:r>
            <a:r>
              <a:rPr sz="3000" spc="-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50" dirty="0">
                <a:solidFill>
                  <a:srgbClr val="FFFFFF"/>
                </a:solidFill>
                <a:latin typeface="Trebuchet MS"/>
                <a:cs typeface="Trebuchet MS"/>
              </a:rPr>
              <a:t>in  </a:t>
            </a:r>
            <a:r>
              <a:rPr sz="3000" spc="60" dirty="0">
                <a:solidFill>
                  <a:srgbClr val="FFFFFF"/>
                </a:solidFill>
                <a:latin typeface="Trebuchet MS"/>
                <a:cs typeface="Trebuchet MS"/>
              </a:rPr>
              <a:t>quello</a:t>
            </a:r>
            <a:r>
              <a:rPr sz="30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Trebuchet MS"/>
                <a:cs typeface="Trebuchet MS"/>
              </a:rPr>
              <a:t>operante.</a:t>
            </a:r>
            <a:endParaRPr sz="30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98257" y="6426809"/>
            <a:ext cx="18097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solidFill>
                  <a:srgbClr val="888888"/>
                </a:solidFill>
                <a:latin typeface="Arial"/>
                <a:cs typeface="Arial"/>
              </a:rPr>
              <a:t>65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28316" y="681227"/>
            <a:ext cx="3941063" cy="9555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4800" marR="5080" indent="-292735">
              <a:lnSpc>
                <a:spcPct val="100000"/>
              </a:lnSpc>
              <a:spcBef>
                <a:spcPts val="100"/>
              </a:spcBef>
            </a:pPr>
            <a:r>
              <a:rPr sz="2100" spc="395" dirty="0">
                <a:solidFill>
                  <a:srgbClr val="71A276"/>
                </a:solidFill>
                <a:latin typeface="Arial"/>
                <a:cs typeface="Arial"/>
              </a:rPr>
              <a:t> </a:t>
            </a:r>
            <a:r>
              <a:rPr spc="15" dirty="0">
                <a:latin typeface="Georgia"/>
                <a:cs typeface="Georgia"/>
              </a:rPr>
              <a:t>L’estinzione </a:t>
            </a:r>
            <a:r>
              <a:rPr spc="75" dirty="0">
                <a:latin typeface="Georgia"/>
                <a:cs typeface="Georgia"/>
              </a:rPr>
              <a:t>operante </a:t>
            </a:r>
            <a:r>
              <a:rPr spc="265" dirty="0">
                <a:latin typeface="Georgia"/>
                <a:cs typeface="Georgia"/>
              </a:rPr>
              <a:t>è </a:t>
            </a:r>
            <a:r>
              <a:rPr spc="80" dirty="0">
                <a:latin typeface="Georgia"/>
                <a:cs typeface="Georgia"/>
              </a:rPr>
              <a:t>definibile </a:t>
            </a:r>
            <a:r>
              <a:rPr spc="40" dirty="0">
                <a:latin typeface="Georgia"/>
                <a:cs typeface="Georgia"/>
              </a:rPr>
              <a:t>pertanto  </a:t>
            </a:r>
            <a:r>
              <a:rPr spc="90" dirty="0"/>
              <a:t>come</a:t>
            </a:r>
            <a:r>
              <a:rPr spc="-140" dirty="0"/>
              <a:t> </a:t>
            </a:r>
            <a:r>
              <a:rPr dirty="0"/>
              <a:t>la</a:t>
            </a:r>
            <a:r>
              <a:rPr spc="-150" dirty="0"/>
              <a:t> </a:t>
            </a:r>
            <a:r>
              <a:rPr spc="55" dirty="0"/>
              <a:t>diminuzione</a:t>
            </a:r>
            <a:r>
              <a:rPr spc="-130" dirty="0"/>
              <a:t> </a:t>
            </a:r>
            <a:r>
              <a:rPr spc="55" dirty="0"/>
              <a:t>della</a:t>
            </a:r>
            <a:r>
              <a:rPr spc="-150" dirty="0"/>
              <a:t> </a:t>
            </a:r>
            <a:r>
              <a:rPr spc="5" dirty="0"/>
              <a:t>frequenza</a:t>
            </a:r>
            <a:r>
              <a:rPr spc="-140" dirty="0"/>
              <a:t> </a:t>
            </a:r>
            <a:r>
              <a:rPr spc="110" dirty="0"/>
              <a:t>di</a:t>
            </a:r>
            <a:r>
              <a:rPr spc="-150" dirty="0"/>
              <a:t> </a:t>
            </a:r>
            <a:r>
              <a:rPr spc="45" dirty="0"/>
              <a:t>una  </a:t>
            </a:r>
            <a:r>
              <a:rPr spc="65" dirty="0"/>
              <a:t>risposta </a:t>
            </a:r>
            <a:r>
              <a:rPr spc="100" dirty="0"/>
              <a:t>quando </a:t>
            </a:r>
            <a:r>
              <a:rPr spc="30" dirty="0"/>
              <a:t>questa </a:t>
            </a:r>
            <a:r>
              <a:rPr spc="85" dirty="0"/>
              <a:t>non </a:t>
            </a:r>
            <a:r>
              <a:rPr spc="80" dirty="0"/>
              <a:t>è </a:t>
            </a:r>
            <a:r>
              <a:rPr spc="90" dirty="0"/>
              <a:t>più </a:t>
            </a:r>
            <a:r>
              <a:rPr spc="60" dirty="0"/>
              <a:t>seguita  </a:t>
            </a:r>
            <a:r>
              <a:rPr spc="105" dirty="0"/>
              <a:t>da</a:t>
            </a:r>
            <a:r>
              <a:rPr spc="-180" dirty="0"/>
              <a:t> </a:t>
            </a:r>
            <a:r>
              <a:rPr spc="65" dirty="0"/>
              <a:t>un</a:t>
            </a:r>
            <a:r>
              <a:rPr spc="-155" dirty="0"/>
              <a:t> </a:t>
            </a:r>
            <a:r>
              <a:rPr spc="-20" dirty="0"/>
              <a:t>rinforzo.</a:t>
            </a:r>
            <a:r>
              <a:rPr spc="-375" dirty="0"/>
              <a:t> </a:t>
            </a:r>
            <a:r>
              <a:rPr spc="90" dirty="0"/>
              <a:t>In</a:t>
            </a:r>
            <a:r>
              <a:rPr spc="-155" dirty="0"/>
              <a:t> </a:t>
            </a:r>
            <a:r>
              <a:rPr spc="10" dirty="0"/>
              <a:t>termini</a:t>
            </a:r>
            <a:r>
              <a:rPr spc="-130" dirty="0"/>
              <a:t> </a:t>
            </a:r>
            <a:r>
              <a:rPr spc="50" dirty="0"/>
              <a:t>sperimentali</a:t>
            </a:r>
            <a:endParaRPr sz="2100" dirty="0">
              <a:latin typeface="Georgia"/>
              <a:cs typeface="Georgia"/>
            </a:endParaRPr>
          </a:p>
          <a:p>
            <a:pPr marL="304800">
              <a:lnSpc>
                <a:spcPct val="100000"/>
              </a:lnSpc>
            </a:pPr>
            <a:r>
              <a:rPr spc="55" dirty="0" err="1" smtClean="0">
                <a:latin typeface="Georgia"/>
                <a:cs typeface="Georgia"/>
              </a:rPr>
              <a:t>l’estinzione</a:t>
            </a:r>
            <a:r>
              <a:rPr lang="it-IT" spc="55" dirty="0" smtClean="0">
                <a:latin typeface="Georgia"/>
                <a:cs typeface="Georgia"/>
              </a:rPr>
              <a:t> </a:t>
            </a:r>
            <a:r>
              <a:rPr spc="55" dirty="0" smtClean="0">
                <a:latin typeface="Georgia"/>
                <a:cs typeface="Georgia"/>
              </a:rPr>
              <a:t> </a:t>
            </a:r>
            <a:r>
              <a:rPr spc="35" dirty="0">
                <a:latin typeface="Georgia"/>
                <a:cs typeface="Georgia"/>
              </a:rPr>
              <a:t>si </a:t>
            </a:r>
            <a:r>
              <a:rPr spc="20" dirty="0">
                <a:latin typeface="Georgia"/>
                <a:cs typeface="Georgia"/>
              </a:rPr>
              <a:t>studia</a:t>
            </a:r>
            <a:r>
              <a:rPr spc="-15" dirty="0">
                <a:latin typeface="Georgia"/>
                <a:cs typeface="Georgia"/>
              </a:rPr>
              <a:t> </a:t>
            </a:r>
            <a:r>
              <a:rPr spc="60" dirty="0">
                <a:latin typeface="Georgia"/>
                <a:cs typeface="Georgia"/>
              </a:rPr>
              <a:t>azzerando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ubTitle" idx="4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95" dirty="0">
                <a:latin typeface="Georgia"/>
                <a:cs typeface="Georgia"/>
              </a:rPr>
              <a:t>l’erogazione</a:t>
            </a:r>
            <a:r>
              <a:rPr spc="35" dirty="0">
                <a:latin typeface="Georgia"/>
                <a:cs typeface="Georgia"/>
              </a:rPr>
              <a:t> </a:t>
            </a:r>
            <a:r>
              <a:rPr spc="75" dirty="0">
                <a:latin typeface="Georgia"/>
                <a:cs typeface="Georgia"/>
              </a:rPr>
              <a:t>di</a:t>
            </a:r>
            <a:r>
              <a:rPr spc="25" dirty="0">
                <a:latin typeface="Georgia"/>
                <a:cs typeface="Georgia"/>
              </a:rPr>
              <a:t> </a:t>
            </a:r>
            <a:r>
              <a:rPr spc="10" dirty="0"/>
              <a:t>rinforzatori</a:t>
            </a:r>
            <a:r>
              <a:rPr spc="-120" dirty="0"/>
              <a:t> </a:t>
            </a:r>
            <a:r>
              <a:rPr spc="15" dirty="0"/>
              <a:t>a</a:t>
            </a:r>
            <a:r>
              <a:rPr spc="-155" dirty="0"/>
              <a:t> </a:t>
            </a:r>
            <a:r>
              <a:rPr spc="70" dirty="0"/>
              <a:t>seguito</a:t>
            </a:r>
            <a:r>
              <a:rPr spc="-155" dirty="0"/>
              <a:t> </a:t>
            </a:r>
            <a:r>
              <a:rPr spc="110" dirty="0"/>
              <a:t>di</a:t>
            </a:r>
            <a:r>
              <a:rPr spc="-155" dirty="0"/>
              <a:t> </a:t>
            </a:r>
            <a:r>
              <a:rPr spc="65" dirty="0"/>
              <a:t>un  </a:t>
            </a:r>
            <a:r>
              <a:rPr spc="10" dirty="0"/>
              <a:t>dato</a:t>
            </a:r>
            <a:r>
              <a:rPr spc="-170" dirty="0"/>
              <a:t> </a:t>
            </a:r>
            <a:r>
              <a:rPr spc="-5" dirty="0"/>
              <a:t>operante.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398257" y="6426809"/>
            <a:ext cx="18097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solidFill>
                  <a:srgbClr val="888888"/>
                </a:solidFill>
                <a:latin typeface="Arial"/>
                <a:cs typeface="Arial"/>
              </a:rPr>
              <a:t>66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03420" y="452627"/>
            <a:ext cx="3941064" cy="9555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38580" y="2024633"/>
            <a:ext cx="6573520" cy="3149600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304800" marR="5080" indent="-292735">
              <a:lnSpc>
                <a:spcPct val="80000"/>
              </a:lnSpc>
              <a:spcBef>
                <a:spcPts val="695"/>
              </a:spcBef>
            </a:pPr>
            <a:r>
              <a:rPr sz="1750" spc="330" dirty="0">
                <a:solidFill>
                  <a:srgbClr val="71A276"/>
                </a:solidFill>
                <a:latin typeface="Arial"/>
                <a:cs typeface="Arial"/>
              </a:rPr>
              <a:t> </a:t>
            </a:r>
            <a:r>
              <a:rPr sz="2500" spc="20" dirty="0">
                <a:solidFill>
                  <a:srgbClr val="FFFFFF"/>
                </a:solidFill>
                <a:latin typeface="Trebuchet MS"/>
                <a:cs typeface="Trebuchet MS"/>
              </a:rPr>
              <a:t>La </a:t>
            </a:r>
            <a:r>
              <a:rPr sz="2500" dirty="0">
                <a:solidFill>
                  <a:srgbClr val="FFFFFF"/>
                </a:solidFill>
                <a:latin typeface="Trebuchet MS"/>
                <a:cs typeface="Trebuchet MS"/>
              </a:rPr>
              <a:t>velocità </a:t>
            </a:r>
            <a:r>
              <a:rPr sz="2500" spc="65" dirty="0">
                <a:solidFill>
                  <a:srgbClr val="FFFFFF"/>
                </a:solidFill>
                <a:latin typeface="Trebuchet MS"/>
                <a:cs typeface="Trebuchet MS"/>
              </a:rPr>
              <a:t>con </a:t>
            </a:r>
            <a:r>
              <a:rPr sz="2500" spc="35" dirty="0">
                <a:solidFill>
                  <a:srgbClr val="FFFFFF"/>
                </a:solidFill>
                <a:latin typeface="Trebuchet MS"/>
                <a:cs typeface="Trebuchet MS"/>
              </a:rPr>
              <a:t>cui </a:t>
            </a:r>
            <a:r>
              <a:rPr sz="2500" spc="60" dirty="0">
                <a:solidFill>
                  <a:srgbClr val="FFFFFF"/>
                </a:solidFill>
                <a:latin typeface="Trebuchet MS"/>
                <a:cs typeface="Trebuchet MS"/>
              </a:rPr>
              <a:t>avviene </a:t>
            </a:r>
            <a:r>
              <a:rPr sz="2500" dirty="0">
                <a:solidFill>
                  <a:srgbClr val="FFFFFF"/>
                </a:solidFill>
                <a:latin typeface="Trebuchet MS"/>
                <a:cs typeface="Trebuchet MS"/>
              </a:rPr>
              <a:t>il </a:t>
            </a:r>
            <a:r>
              <a:rPr sz="2500" spc="30" dirty="0">
                <a:solidFill>
                  <a:srgbClr val="FFFFFF"/>
                </a:solidFill>
                <a:latin typeface="Trebuchet MS"/>
                <a:cs typeface="Trebuchet MS"/>
              </a:rPr>
              <a:t>decremento  </a:t>
            </a:r>
            <a:r>
              <a:rPr sz="2500" spc="75" dirty="0">
                <a:solidFill>
                  <a:srgbClr val="FFFFFF"/>
                </a:solidFill>
                <a:latin typeface="Trebuchet MS"/>
                <a:cs typeface="Trebuchet MS"/>
              </a:rPr>
              <a:t>del</a:t>
            </a:r>
            <a:r>
              <a:rPr sz="2500" spc="-1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30" dirty="0">
                <a:solidFill>
                  <a:srgbClr val="FFFFFF"/>
                </a:solidFill>
                <a:latin typeface="Trebuchet MS"/>
                <a:cs typeface="Trebuchet MS"/>
              </a:rPr>
              <a:t>comportamento</a:t>
            </a:r>
            <a:r>
              <a:rPr sz="2500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100" dirty="0">
                <a:solidFill>
                  <a:srgbClr val="FFFFFF"/>
                </a:solidFill>
                <a:latin typeface="Trebuchet MS"/>
                <a:cs typeface="Trebuchet MS"/>
              </a:rPr>
              <a:t>dipende</a:t>
            </a:r>
            <a:r>
              <a:rPr sz="25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30" dirty="0">
                <a:solidFill>
                  <a:srgbClr val="FFFFFF"/>
                </a:solidFill>
                <a:latin typeface="Trebuchet MS"/>
                <a:cs typeface="Trebuchet MS"/>
              </a:rPr>
              <a:t>dalla</a:t>
            </a:r>
            <a:r>
              <a:rPr sz="2500" spc="-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20" dirty="0">
                <a:solidFill>
                  <a:srgbClr val="FFFFFF"/>
                </a:solidFill>
                <a:latin typeface="Trebuchet MS"/>
                <a:cs typeface="Trebuchet MS"/>
              </a:rPr>
              <a:t>storia</a:t>
            </a:r>
            <a:r>
              <a:rPr sz="250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90" dirty="0">
                <a:solidFill>
                  <a:srgbClr val="FFFFFF"/>
                </a:solidFill>
                <a:latin typeface="Trebuchet MS"/>
                <a:cs typeface="Trebuchet MS"/>
              </a:rPr>
              <a:t>di  </a:t>
            </a:r>
            <a:r>
              <a:rPr sz="2500" spc="40" dirty="0">
                <a:solidFill>
                  <a:srgbClr val="FFFFFF"/>
                </a:solidFill>
                <a:latin typeface="Georgia"/>
                <a:cs typeface="Georgia"/>
              </a:rPr>
              <a:t>apprendimento </a:t>
            </a:r>
            <a:r>
              <a:rPr sz="2500" spc="55" dirty="0">
                <a:solidFill>
                  <a:srgbClr val="FFFFFF"/>
                </a:solidFill>
                <a:latin typeface="Georgia"/>
                <a:cs typeface="Georgia"/>
              </a:rPr>
              <a:t>dell’organismo. </a:t>
            </a:r>
            <a:r>
              <a:rPr sz="2500" spc="70" dirty="0">
                <a:solidFill>
                  <a:srgbClr val="FFFFFF"/>
                </a:solidFill>
                <a:latin typeface="Georgia"/>
                <a:cs typeface="Georgia"/>
              </a:rPr>
              <a:t>Se </a:t>
            </a:r>
            <a:r>
              <a:rPr sz="2500" dirty="0">
                <a:solidFill>
                  <a:srgbClr val="FFFFFF"/>
                </a:solidFill>
                <a:latin typeface="Georgia"/>
                <a:cs typeface="Georgia"/>
              </a:rPr>
              <a:t>il  </a:t>
            </a:r>
            <a:r>
              <a:rPr sz="2500" spc="30" dirty="0">
                <a:solidFill>
                  <a:srgbClr val="FFFFFF"/>
                </a:solidFill>
                <a:latin typeface="Trebuchet MS"/>
                <a:cs typeface="Trebuchet MS"/>
              </a:rPr>
              <a:t>comportamento </a:t>
            </a:r>
            <a:r>
              <a:rPr sz="2500" spc="70" dirty="0">
                <a:solidFill>
                  <a:srgbClr val="FFFFFF"/>
                </a:solidFill>
                <a:latin typeface="Trebuchet MS"/>
                <a:cs typeface="Trebuchet MS"/>
              </a:rPr>
              <a:t>deriva </a:t>
            </a:r>
            <a:r>
              <a:rPr sz="2500" spc="85" dirty="0">
                <a:solidFill>
                  <a:srgbClr val="FFFFFF"/>
                </a:solidFill>
                <a:latin typeface="Trebuchet MS"/>
                <a:cs typeface="Trebuchet MS"/>
              </a:rPr>
              <a:t>da </a:t>
            </a:r>
            <a:r>
              <a:rPr sz="2500" spc="35" dirty="0">
                <a:solidFill>
                  <a:srgbClr val="FFFFFF"/>
                </a:solidFill>
                <a:latin typeface="Trebuchet MS"/>
                <a:cs typeface="Trebuchet MS"/>
              </a:rPr>
              <a:t>una </a:t>
            </a:r>
            <a:r>
              <a:rPr sz="2500" spc="15" dirty="0">
                <a:solidFill>
                  <a:srgbClr val="FFFFFF"/>
                </a:solidFill>
                <a:latin typeface="Trebuchet MS"/>
                <a:cs typeface="Trebuchet MS"/>
              </a:rPr>
              <a:t>storia  </a:t>
            </a:r>
            <a:r>
              <a:rPr sz="2500" spc="55" dirty="0">
                <a:solidFill>
                  <a:srgbClr val="FFFFFF"/>
                </a:solidFill>
                <a:latin typeface="Georgia"/>
                <a:cs typeface="Georgia"/>
              </a:rPr>
              <a:t>d’apprendimento </a:t>
            </a:r>
            <a:r>
              <a:rPr sz="2500" spc="-25" dirty="0">
                <a:solidFill>
                  <a:srgbClr val="FFFFFF"/>
                </a:solidFill>
                <a:latin typeface="Georgia"/>
                <a:cs typeface="Georgia"/>
              </a:rPr>
              <a:t>in </a:t>
            </a:r>
            <a:r>
              <a:rPr sz="2500" spc="40" dirty="0">
                <a:solidFill>
                  <a:srgbClr val="FFFFFF"/>
                </a:solidFill>
                <a:latin typeface="Georgia"/>
                <a:cs typeface="Georgia"/>
              </a:rPr>
              <a:t>cui </a:t>
            </a:r>
            <a:r>
              <a:rPr sz="2500" spc="220" dirty="0">
                <a:solidFill>
                  <a:srgbClr val="FFFFFF"/>
                </a:solidFill>
                <a:latin typeface="Georgia"/>
                <a:cs typeface="Georgia"/>
              </a:rPr>
              <a:t>è </a:t>
            </a:r>
            <a:r>
              <a:rPr sz="2500" spc="-5" dirty="0">
                <a:solidFill>
                  <a:srgbClr val="FFFFFF"/>
                </a:solidFill>
                <a:latin typeface="Georgia"/>
                <a:cs typeface="Georgia"/>
              </a:rPr>
              <a:t>stato </a:t>
            </a:r>
            <a:r>
              <a:rPr sz="2500" spc="60" dirty="0">
                <a:solidFill>
                  <a:srgbClr val="FFFFFF"/>
                </a:solidFill>
                <a:latin typeface="Georgia"/>
                <a:cs typeface="Georgia"/>
              </a:rPr>
              <a:t>prevalente  </a:t>
            </a:r>
            <a:r>
              <a:rPr sz="2500" spc="50" dirty="0">
                <a:solidFill>
                  <a:srgbClr val="FFFFFF"/>
                </a:solidFill>
                <a:latin typeface="Trebuchet MS"/>
                <a:cs typeface="Trebuchet MS"/>
              </a:rPr>
              <a:t>un</a:t>
            </a:r>
            <a:r>
              <a:rPr sz="25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20" dirty="0">
                <a:solidFill>
                  <a:srgbClr val="FFFFFF"/>
                </a:solidFill>
                <a:latin typeface="Trebuchet MS"/>
                <a:cs typeface="Trebuchet MS"/>
              </a:rPr>
              <a:t>rinforzo</a:t>
            </a:r>
            <a:r>
              <a:rPr sz="25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-50" dirty="0">
                <a:solidFill>
                  <a:srgbClr val="FFFFFF"/>
                </a:solidFill>
                <a:latin typeface="Trebuchet MS"/>
                <a:cs typeface="Trebuchet MS"/>
              </a:rPr>
              <a:t>intermittente,</a:t>
            </a:r>
            <a:r>
              <a:rPr sz="2500" spc="-3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1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50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45" dirty="0">
                <a:solidFill>
                  <a:srgbClr val="FFFFFF"/>
                </a:solidFill>
                <a:latin typeface="Trebuchet MS"/>
                <a:cs typeface="Trebuchet MS"/>
              </a:rPr>
              <a:t>rapporto</a:t>
            </a:r>
            <a:endParaRPr sz="2500">
              <a:latin typeface="Trebuchet MS"/>
              <a:cs typeface="Trebuchet MS"/>
            </a:endParaRPr>
          </a:p>
          <a:p>
            <a:pPr marL="304800" marR="11430" algn="just">
              <a:lnSpc>
                <a:spcPct val="80000"/>
              </a:lnSpc>
            </a:pPr>
            <a:r>
              <a:rPr sz="2500" spc="70" dirty="0">
                <a:solidFill>
                  <a:srgbClr val="FFFFFF"/>
                </a:solidFill>
                <a:latin typeface="Georgia"/>
                <a:cs typeface="Georgia"/>
              </a:rPr>
              <a:t>variabile, </a:t>
            </a:r>
            <a:r>
              <a:rPr sz="2500" spc="50" dirty="0">
                <a:solidFill>
                  <a:srgbClr val="FFFFFF"/>
                </a:solidFill>
                <a:latin typeface="Georgia"/>
                <a:cs typeface="Georgia"/>
              </a:rPr>
              <a:t>vi </a:t>
            </a:r>
            <a:r>
              <a:rPr sz="2500" spc="220" dirty="0">
                <a:solidFill>
                  <a:srgbClr val="FFFFFF"/>
                </a:solidFill>
                <a:latin typeface="Georgia"/>
                <a:cs typeface="Georgia"/>
              </a:rPr>
              <a:t>è</a:t>
            </a:r>
            <a:r>
              <a:rPr sz="2500" spc="-26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2500" spc="5" dirty="0">
                <a:solidFill>
                  <a:srgbClr val="FFFFFF"/>
                </a:solidFill>
                <a:latin typeface="Georgia"/>
                <a:cs typeface="Georgia"/>
              </a:rPr>
              <a:t>alta </a:t>
            </a:r>
            <a:r>
              <a:rPr sz="2500" spc="35" dirty="0">
                <a:solidFill>
                  <a:srgbClr val="FFFFFF"/>
                </a:solidFill>
                <a:latin typeface="Georgia"/>
                <a:cs typeface="Georgia"/>
              </a:rPr>
              <a:t>resistenza all’estinzione:  </a:t>
            </a:r>
            <a:r>
              <a:rPr sz="2500" spc="-75" dirty="0">
                <a:solidFill>
                  <a:srgbClr val="FFFFFF"/>
                </a:solidFill>
                <a:latin typeface="Trebuchet MS"/>
                <a:cs typeface="Trebuchet MS"/>
              </a:rPr>
              <a:t>infatti</a:t>
            </a:r>
            <a:r>
              <a:rPr sz="25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80" dirty="0">
                <a:solidFill>
                  <a:srgbClr val="FFFFFF"/>
                </a:solidFill>
                <a:latin typeface="Trebuchet MS"/>
                <a:cs typeface="Trebuchet MS"/>
              </a:rPr>
              <a:t>quando</a:t>
            </a:r>
            <a:r>
              <a:rPr sz="250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dirty="0">
                <a:solidFill>
                  <a:srgbClr val="FFFFFF"/>
                </a:solidFill>
                <a:latin typeface="Trebuchet MS"/>
                <a:cs typeface="Trebuchet MS"/>
              </a:rPr>
              <a:t>il</a:t>
            </a:r>
            <a:r>
              <a:rPr sz="250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20" dirty="0">
                <a:solidFill>
                  <a:srgbClr val="FFFFFF"/>
                </a:solidFill>
                <a:latin typeface="Trebuchet MS"/>
                <a:cs typeface="Trebuchet MS"/>
              </a:rPr>
              <a:t>rinforzo</a:t>
            </a:r>
            <a:r>
              <a:rPr sz="25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65" dirty="0">
                <a:solidFill>
                  <a:srgbClr val="FFFFFF"/>
                </a:solidFill>
                <a:latin typeface="Trebuchet MS"/>
                <a:cs typeface="Trebuchet MS"/>
              </a:rPr>
              <a:t>è</a:t>
            </a:r>
            <a:r>
              <a:rPr sz="25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20" dirty="0">
                <a:solidFill>
                  <a:srgbClr val="FFFFFF"/>
                </a:solidFill>
                <a:latin typeface="Trebuchet MS"/>
                <a:cs typeface="Trebuchet MS"/>
              </a:rPr>
              <a:t>particolarmente  </a:t>
            </a:r>
            <a:r>
              <a:rPr sz="2500" spc="40" dirty="0">
                <a:solidFill>
                  <a:srgbClr val="FFFFFF"/>
                </a:solidFill>
                <a:latin typeface="Trebuchet MS"/>
                <a:cs typeface="Trebuchet MS"/>
              </a:rPr>
              <a:t>discontinuo</a:t>
            </a:r>
            <a:r>
              <a:rPr sz="250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dirty="0">
                <a:solidFill>
                  <a:srgbClr val="FFFFFF"/>
                </a:solidFill>
                <a:latin typeface="Trebuchet MS"/>
                <a:cs typeface="Trebuchet MS"/>
              </a:rPr>
              <a:t>la</a:t>
            </a:r>
            <a:r>
              <a:rPr sz="25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50" dirty="0">
                <a:solidFill>
                  <a:srgbClr val="FFFFFF"/>
                </a:solidFill>
                <a:latin typeface="Trebuchet MS"/>
                <a:cs typeface="Trebuchet MS"/>
              </a:rPr>
              <a:t>risposta</a:t>
            </a:r>
            <a:r>
              <a:rPr sz="25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25" dirty="0">
                <a:solidFill>
                  <a:srgbClr val="FFFFFF"/>
                </a:solidFill>
                <a:latin typeface="Trebuchet MS"/>
                <a:cs typeface="Trebuchet MS"/>
              </a:rPr>
              <a:t>tende</a:t>
            </a:r>
            <a:r>
              <a:rPr sz="25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1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5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40" dirty="0">
                <a:solidFill>
                  <a:srgbClr val="FFFFFF"/>
                </a:solidFill>
                <a:latin typeface="Trebuchet MS"/>
                <a:cs typeface="Trebuchet MS"/>
              </a:rPr>
              <a:t>persistere</a:t>
            </a:r>
            <a:r>
              <a:rPr sz="25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10" dirty="0">
                <a:solidFill>
                  <a:srgbClr val="FFFFFF"/>
                </a:solidFill>
                <a:latin typeface="Trebuchet MS"/>
                <a:cs typeface="Trebuchet MS"/>
              </a:rPr>
              <a:t>a  </a:t>
            </a:r>
            <a:r>
              <a:rPr sz="2500" spc="20" dirty="0">
                <a:solidFill>
                  <a:srgbClr val="FFFFFF"/>
                </a:solidFill>
                <a:latin typeface="Trebuchet MS"/>
                <a:cs typeface="Trebuchet MS"/>
              </a:rPr>
              <a:t>lungo.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398257" y="6426809"/>
            <a:ext cx="18097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solidFill>
                  <a:srgbClr val="888888"/>
                </a:solidFill>
                <a:latin typeface="Arial"/>
                <a:cs typeface="Arial"/>
              </a:rPr>
              <a:t>67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02437" y="1570481"/>
            <a:ext cx="8268334" cy="13023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just">
              <a:lnSpc>
                <a:spcPct val="99600"/>
              </a:lnSpc>
              <a:spcBef>
                <a:spcPts val="110"/>
              </a:spcBef>
            </a:pPr>
            <a:r>
              <a:rPr sz="2800" spc="-130" dirty="0">
                <a:solidFill>
                  <a:srgbClr val="FFFFFF"/>
                </a:solidFill>
                <a:latin typeface="Arial"/>
                <a:cs typeface="Arial"/>
              </a:rPr>
              <a:t>L’analisi </a:t>
            </a:r>
            <a:r>
              <a:rPr sz="2800" spc="-85" dirty="0">
                <a:solidFill>
                  <a:srgbClr val="FFFFFF"/>
                </a:solidFill>
                <a:latin typeface="Arial"/>
                <a:cs typeface="Arial"/>
              </a:rPr>
              <a:t>comportamentale </a:t>
            </a:r>
            <a:r>
              <a:rPr sz="2800" spc="-105" dirty="0">
                <a:solidFill>
                  <a:srgbClr val="FFFFFF"/>
                </a:solidFill>
                <a:latin typeface="Arial"/>
                <a:cs typeface="Arial"/>
              </a:rPr>
              <a:t>applicata </a:t>
            </a:r>
            <a:r>
              <a:rPr sz="2800" spc="-150" dirty="0">
                <a:solidFill>
                  <a:srgbClr val="FFFFFF"/>
                </a:solidFill>
                <a:latin typeface="Arial"/>
                <a:cs typeface="Arial"/>
              </a:rPr>
              <a:t>si </a:t>
            </a:r>
            <a:r>
              <a:rPr sz="2800" spc="-155" dirty="0">
                <a:solidFill>
                  <a:srgbClr val="FFFFFF"/>
                </a:solidFill>
                <a:latin typeface="Arial"/>
                <a:cs typeface="Arial"/>
              </a:rPr>
              <a:t>occupa </a:t>
            </a:r>
            <a:r>
              <a:rPr sz="2800" spc="-40" dirty="0">
                <a:solidFill>
                  <a:srgbClr val="FFFFFF"/>
                </a:solidFill>
                <a:latin typeface="Arial"/>
                <a:cs typeface="Arial"/>
              </a:rPr>
              <a:t>di </a:t>
            </a:r>
            <a:r>
              <a:rPr sz="2800" spc="-120" dirty="0">
                <a:solidFill>
                  <a:srgbClr val="FFFFFF"/>
                </a:solidFill>
                <a:latin typeface="Arial"/>
                <a:cs typeface="Arial"/>
              </a:rPr>
              <a:t>capire </a:t>
            </a:r>
            <a:r>
              <a:rPr sz="2800" spc="-170" dirty="0">
                <a:solidFill>
                  <a:srgbClr val="FFFFFF"/>
                </a:solidFill>
                <a:latin typeface="Arial"/>
                <a:cs typeface="Arial"/>
              </a:rPr>
              <a:t>e  </a:t>
            </a:r>
            <a:r>
              <a:rPr sz="2800" spc="-80" dirty="0">
                <a:solidFill>
                  <a:srgbClr val="FFFFFF"/>
                </a:solidFill>
                <a:latin typeface="Arial"/>
                <a:cs typeface="Arial"/>
              </a:rPr>
              <a:t>migliorare </a:t>
            </a:r>
            <a:r>
              <a:rPr sz="2800" spc="-70" dirty="0">
                <a:solidFill>
                  <a:srgbClr val="FFFFFF"/>
                </a:solidFill>
                <a:latin typeface="Arial"/>
                <a:cs typeface="Arial"/>
              </a:rPr>
              <a:t>comportamenti </a:t>
            </a:r>
            <a:r>
              <a:rPr sz="2800" spc="-100" dirty="0">
                <a:solidFill>
                  <a:srgbClr val="FFFFFF"/>
                </a:solidFill>
                <a:latin typeface="Arial"/>
                <a:cs typeface="Arial"/>
              </a:rPr>
              <a:t>umani </a:t>
            </a:r>
            <a:r>
              <a:rPr sz="2800" spc="-114" dirty="0">
                <a:solidFill>
                  <a:srgbClr val="FFFFFF"/>
                </a:solidFill>
                <a:latin typeface="Arial"/>
                <a:cs typeface="Arial"/>
              </a:rPr>
              <a:t>socialmente  </a:t>
            </a:r>
            <a:r>
              <a:rPr sz="2800" spc="-80" dirty="0">
                <a:solidFill>
                  <a:srgbClr val="FFFFFF"/>
                </a:solidFill>
                <a:latin typeface="Arial"/>
                <a:cs typeface="Arial"/>
              </a:rPr>
              <a:t>significativi, </a:t>
            </a:r>
            <a:r>
              <a:rPr sz="2800" spc="-130" dirty="0">
                <a:solidFill>
                  <a:srgbClr val="FFFFFF"/>
                </a:solidFill>
                <a:latin typeface="Arial"/>
                <a:cs typeface="Arial"/>
              </a:rPr>
              <a:t>ed </a:t>
            </a:r>
            <a:r>
              <a:rPr sz="2800" spc="-120" dirty="0">
                <a:solidFill>
                  <a:srgbClr val="FFFFFF"/>
                </a:solidFill>
                <a:latin typeface="Arial"/>
                <a:cs typeface="Arial"/>
              </a:rPr>
              <a:t>applica </a:t>
            </a:r>
            <a:r>
              <a:rPr sz="2800" spc="-220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2800" spc="-114" dirty="0">
                <a:solidFill>
                  <a:srgbClr val="FFFFFF"/>
                </a:solidFill>
                <a:latin typeface="Arial"/>
                <a:cs typeface="Arial"/>
              </a:rPr>
              <a:t>questo </a:t>
            </a:r>
            <a:r>
              <a:rPr sz="2800" spc="-50" dirty="0">
                <a:solidFill>
                  <a:srgbClr val="FFFFFF"/>
                </a:solidFill>
                <a:latin typeface="Arial"/>
                <a:cs typeface="Arial"/>
              </a:rPr>
              <a:t>fine </a:t>
            </a:r>
            <a:r>
              <a:rPr sz="2800" b="1" u="heavy" spc="-17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le</a:t>
            </a:r>
            <a:r>
              <a:rPr sz="2800" b="1" u="heavy" spc="-26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800" b="1" u="heavy" spc="-17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procedure</a:t>
            </a:r>
            <a:r>
              <a:rPr sz="2800" spc="-175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98540" y="3277615"/>
            <a:ext cx="25711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65785" algn="l"/>
                <a:tab pos="2395855" algn="l"/>
              </a:tabLst>
            </a:pPr>
            <a:r>
              <a:rPr sz="2800" spc="-5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800" spc="-2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800" spc="-1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800" spc="-7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800" spc="-5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800" spc="-3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800" spc="-40" dirty="0">
                <a:solidFill>
                  <a:srgbClr val="FFFFFF"/>
                </a:solidFill>
                <a:latin typeface="Arial"/>
                <a:cs typeface="Arial"/>
              </a:rPr>
              <a:t>fi</a:t>
            </a:r>
            <a:r>
              <a:rPr sz="2800" spc="-8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2800" spc="-110" dirty="0">
                <a:solidFill>
                  <a:srgbClr val="FFFFFF"/>
                </a:solidFill>
                <a:latin typeface="Arial"/>
                <a:cs typeface="Arial"/>
              </a:rPr>
              <a:t>ar</a:t>
            </a:r>
            <a:r>
              <a:rPr sz="2800" spc="-17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800" spc="5" dirty="0">
                <a:solidFill>
                  <a:srgbClr val="FFFFFF"/>
                </a:solidFill>
                <a:latin typeface="Arial"/>
                <a:cs typeface="Arial"/>
              </a:rPr>
              <a:t>il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2437" y="3277615"/>
            <a:ext cx="5433695" cy="875665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3340"/>
              </a:lnSpc>
              <a:spcBef>
                <a:spcPts val="220"/>
              </a:spcBef>
              <a:tabLst>
                <a:tab pos="777240" algn="l"/>
                <a:tab pos="2551430" algn="l"/>
                <a:tab pos="2705735" algn="l"/>
                <a:tab pos="3756025" algn="l"/>
              </a:tabLst>
            </a:pPr>
            <a:r>
              <a:rPr sz="2800" spc="-190" dirty="0">
                <a:solidFill>
                  <a:srgbClr val="FFFFFF"/>
                </a:solidFill>
                <a:latin typeface="Arial"/>
                <a:cs typeface="Arial"/>
              </a:rPr>
              <a:t>Tali	</a:t>
            </a:r>
            <a:r>
              <a:rPr sz="2800" spc="-105" dirty="0">
                <a:solidFill>
                  <a:srgbClr val="FFFFFF"/>
                </a:solidFill>
                <a:latin typeface="Arial"/>
                <a:cs typeface="Arial"/>
              </a:rPr>
              <a:t>procedure	</a:t>
            </a:r>
            <a:r>
              <a:rPr sz="2800" spc="-120" dirty="0">
                <a:solidFill>
                  <a:srgbClr val="FFFFFF"/>
                </a:solidFill>
                <a:latin typeface="Arial"/>
                <a:cs typeface="Arial"/>
              </a:rPr>
              <a:t>hanno	</a:t>
            </a:r>
            <a:r>
              <a:rPr sz="2800" spc="15" dirty="0">
                <a:solidFill>
                  <a:srgbClr val="FFFFFF"/>
                </a:solidFill>
                <a:latin typeface="Arial"/>
                <a:cs typeface="Arial"/>
              </a:rPr>
              <a:t>l 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’ </a:t>
            </a:r>
            <a:r>
              <a:rPr sz="2800" spc="-35" dirty="0">
                <a:solidFill>
                  <a:srgbClr val="FFFFFF"/>
                </a:solidFill>
                <a:latin typeface="Arial"/>
                <a:cs typeface="Arial"/>
              </a:rPr>
              <a:t>obiettivo  </a:t>
            </a:r>
            <a:r>
              <a:rPr sz="2800" spc="-80" dirty="0">
                <a:solidFill>
                  <a:srgbClr val="FFFFFF"/>
                </a:solidFill>
                <a:latin typeface="Arial"/>
                <a:cs typeface="Arial"/>
              </a:rPr>
              <a:t>comportamento		</a:t>
            </a:r>
            <a:r>
              <a:rPr sz="2800" spc="-110" dirty="0">
                <a:solidFill>
                  <a:srgbClr val="FFFFFF"/>
                </a:solidFill>
                <a:latin typeface="Arial"/>
                <a:cs typeface="Arial"/>
              </a:rPr>
              <a:t>desiderato,</a:t>
            </a:r>
            <a:endParaRPr sz="2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55870" y="3701288"/>
            <a:ext cx="17437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4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800" spc="114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800" spc="12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800" spc="-130" dirty="0">
                <a:solidFill>
                  <a:srgbClr val="FFFFFF"/>
                </a:solidFill>
                <a:latin typeface="Arial"/>
                <a:cs typeface="Arial"/>
              </a:rPr>
              <a:t>ene</a:t>
            </a:r>
            <a:r>
              <a:rPr sz="2800" spc="-14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800" spc="-170" dirty="0">
                <a:solidFill>
                  <a:srgbClr val="FFFFFF"/>
                </a:solidFill>
                <a:latin typeface="Arial"/>
                <a:cs typeface="Arial"/>
              </a:rPr>
              <a:t>do</a:t>
            </a:r>
            <a:r>
              <a:rPr sz="2800" spc="-1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800" spc="1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2437" y="4131005"/>
            <a:ext cx="62642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891664" algn="l"/>
                <a:tab pos="2820035" algn="l"/>
                <a:tab pos="3935729" algn="l"/>
                <a:tab pos="5409565" algn="l"/>
                <a:tab pos="6171565" algn="l"/>
              </a:tabLst>
            </a:pPr>
            <a:r>
              <a:rPr sz="2800" spc="-80" dirty="0">
                <a:solidFill>
                  <a:srgbClr val="FFFFFF"/>
                </a:solidFill>
                <a:latin typeface="Arial"/>
                <a:cs typeface="Arial"/>
              </a:rPr>
              <a:t>uni</a:t>
            </a:r>
            <a:r>
              <a:rPr sz="2800" spc="-114" dirty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sz="2800" spc="-8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800" spc="-105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800" spc="-145" dirty="0">
                <a:solidFill>
                  <a:srgbClr val="FFFFFF"/>
                </a:solidFill>
                <a:latin typeface="Arial"/>
                <a:cs typeface="Arial"/>
              </a:rPr>
              <a:t>sal</a:t>
            </a:r>
            <a:r>
              <a:rPr sz="2800" spc="-9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800" spc="-8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800" spc="-160" dirty="0">
                <a:solidFill>
                  <a:srgbClr val="FFFFFF"/>
                </a:solidFill>
                <a:latin typeface="Arial"/>
                <a:cs typeface="Arial"/>
              </a:rPr>
              <a:t>che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800" spc="-30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800" spc="-90" dirty="0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sz="2800" spc="-8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800" spc="-3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2800" spc="-8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800" spc="-7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800" spc="-35" dirty="0">
                <a:solidFill>
                  <a:srgbClr val="FFFFFF"/>
                </a:solidFill>
                <a:latin typeface="Arial"/>
                <a:cs typeface="Arial"/>
              </a:rPr>
              <a:t>pr</a:t>
            </a:r>
            <a:r>
              <a:rPr sz="2800" spc="-75" dirty="0">
                <a:solidFill>
                  <a:srgbClr val="FFFFFF"/>
                </a:solidFill>
                <a:latin typeface="Arial"/>
                <a:cs typeface="Arial"/>
              </a:rPr>
              <a:t>ie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800" spc="-70" dirty="0">
                <a:solidFill>
                  <a:srgbClr val="FFFFFF"/>
                </a:solidFill>
                <a:latin typeface="Arial"/>
                <a:cs typeface="Arial"/>
              </a:rPr>
              <a:t>del</a:t>
            </a:r>
            <a:r>
              <a:rPr sz="2800" spc="-3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’</a:t>
            </a:r>
            <a:endParaRPr sz="2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77304" y="3701288"/>
            <a:ext cx="934719" cy="88201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indent="238760">
              <a:lnSpc>
                <a:spcPct val="100800"/>
              </a:lnSpc>
              <a:spcBef>
                <a:spcPts val="70"/>
              </a:spcBef>
            </a:pPr>
            <a:r>
              <a:rPr sz="2800" spc="-90" dirty="0">
                <a:solidFill>
                  <a:srgbClr val="FFFFFF"/>
                </a:solidFill>
                <a:latin typeface="Arial"/>
                <a:cs typeface="Arial"/>
              </a:rPr>
              <a:t>alle  </a:t>
            </a:r>
            <a:r>
              <a:rPr sz="2800" spc="-110" dirty="0">
                <a:solidFill>
                  <a:srgbClr val="FFFFFF"/>
                </a:solidFill>
                <a:latin typeface="Arial"/>
                <a:cs typeface="Arial"/>
              </a:rPr>
              <a:t>anal</a:t>
            </a:r>
            <a:r>
              <a:rPr sz="2800" spc="-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800" spc="-150" dirty="0">
                <a:solidFill>
                  <a:srgbClr val="FFFFFF"/>
                </a:solidFill>
                <a:latin typeface="Arial"/>
                <a:cs typeface="Arial"/>
              </a:rPr>
              <a:t>si</a:t>
            </a:r>
            <a:endParaRPr sz="2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68742" y="3701288"/>
            <a:ext cx="702310" cy="882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14" dirty="0">
                <a:solidFill>
                  <a:srgbClr val="FFFFFF"/>
                </a:solidFill>
                <a:latin typeface="Arial"/>
                <a:cs typeface="Arial"/>
              </a:rPr>
              <a:t>le</a:t>
            </a:r>
            <a:r>
              <a:rPr sz="2800" spc="-15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800" spc="-114" dirty="0">
                <a:solidFill>
                  <a:srgbClr val="FFFFFF"/>
                </a:solidFill>
                <a:latin typeface="Arial"/>
                <a:cs typeface="Arial"/>
              </a:rPr>
              <a:t>gi</a:t>
            </a:r>
            <a:endParaRPr sz="2800">
              <a:latin typeface="Arial"/>
              <a:cs typeface="Arial"/>
            </a:endParaRPr>
          </a:p>
          <a:p>
            <a:pPr marL="242570">
              <a:lnSpc>
                <a:spcPct val="100000"/>
              </a:lnSpc>
              <a:spcBef>
                <a:spcPts val="25"/>
              </a:spcBef>
            </a:pPr>
            <a:r>
              <a:rPr sz="2800" spc="-85" dirty="0">
                <a:solidFill>
                  <a:srgbClr val="FFFFFF"/>
                </a:solidFill>
                <a:latin typeface="Arial"/>
                <a:cs typeface="Arial"/>
              </a:rPr>
              <a:t>del</a:t>
            </a:r>
            <a:endParaRPr sz="2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02437" y="4554982"/>
            <a:ext cx="8267065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80" dirty="0">
                <a:solidFill>
                  <a:srgbClr val="FFFFFF"/>
                </a:solidFill>
                <a:latin typeface="Arial"/>
                <a:cs typeface="Arial"/>
              </a:rPr>
              <a:t>comportamento.</a:t>
            </a:r>
            <a:endParaRPr sz="280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</a:pPr>
            <a:r>
              <a:rPr sz="2800" b="1" u="heavy" spc="-28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Le </a:t>
            </a:r>
            <a:r>
              <a:rPr sz="2800" b="1" u="heavy" spc="-18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procedure </a:t>
            </a:r>
            <a:r>
              <a:rPr sz="2800" b="1" u="heavy" spc="-10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sono </a:t>
            </a:r>
            <a:r>
              <a:rPr sz="2800" b="1" u="heavy" spc="-18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verificate </a:t>
            </a:r>
            <a:r>
              <a:rPr sz="2800" b="1" u="heavy" spc="-16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attraverso </a:t>
            </a:r>
            <a:r>
              <a:rPr sz="2800" b="1" u="heavy" spc="-13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la </a:t>
            </a:r>
            <a:r>
              <a:rPr sz="2800" b="1" u="heavy" spc="-204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ricerca</a:t>
            </a:r>
            <a:r>
              <a:rPr sz="2800" b="1" spc="-204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800" spc="-170" dirty="0">
                <a:solidFill>
                  <a:srgbClr val="FFFFFF"/>
                </a:solidFill>
                <a:latin typeface="Arial"/>
                <a:cs typeface="Arial"/>
              </a:rPr>
              <a:t>e  </a:t>
            </a:r>
            <a:r>
              <a:rPr sz="2800" spc="-175" dirty="0">
                <a:solidFill>
                  <a:srgbClr val="FFFFFF"/>
                </a:solidFill>
                <a:latin typeface="Arial"/>
                <a:cs typeface="Arial"/>
              </a:rPr>
              <a:t>posseggono </a:t>
            </a:r>
            <a:r>
              <a:rPr sz="2800" spc="-105" dirty="0">
                <a:solidFill>
                  <a:srgbClr val="FFFFFF"/>
                </a:solidFill>
                <a:latin typeface="Arial"/>
                <a:cs typeface="Arial"/>
              </a:rPr>
              <a:t>la </a:t>
            </a:r>
            <a:r>
              <a:rPr sz="2800" spc="-90" dirty="0">
                <a:solidFill>
                  <a:srgbClr val="FFFFFF"/>
                </a:solidFill>
                <a:latin typeface="Arial"/>
                <a:cs typeface="Arial"/>
              </a:rPr>
              <a:t>caratteristica </a:t>
            </a:r>
            <a:r>
              <a:rPr sz="2800" spc="-40" dirty="0">
                <a:solidFill>
                  <a:srgbClr val="FFFFFF"/>
                </a:solidFill>
                <a:latin typeface="Arial"/>
                <a:cs typeface="Arial"/>
              </a:rPr>
              <a:t>di </a:t>
            </a:r>
            <a:r>
              <a:rPr sz="2800" spc="-114" dirty="0">
                <a:solidFill>
                  <a:srgbClr val="FFFFFF"/>
                </a:solidFill>
                <a:latin typeface="Arial"/>
                <a:cs typeface="Arial"/>
              </a:rPr>
              <a:t>generalizzabilità  </a:t>
            </a:r>
            <a:r>
              <a:rPr sz="2800" spc="-100" dirty="0">
                <a:solidFill>
                  <a:srgbClr val="FFFFFF"/>
                </a:solidFill>
                <a:latin typeface="Arial"/>
                <a:cs typeface="Arial"/>
              </a:rPr>
              <a:t>attraverso </a:t>
            </a:r>
            <a:r>
              <a:rPr sz="2800" spc="-95" dirty="0">
                <a:solidFill>
                  <a:srgbClr val="FFFFFF"/>
                </a:solidFill>
                <a:latin typeface="Arial"/>
                <a:cs typeface="Arial"/>
              </a:rPr>
              <a:t>soggetti, </a:t>
            </a:r>
            <a:r>
              <a:rPr sz="2800" spc="-85" dirty="0">
                <a:solidFill>
                  <a:srgbClr val="FFFFFF"/>
                </a:solidFill>
                <a:latin typeface="Arial"/>
                <a:cs typeface="Arial"/>
              </a:rPr>
              <a:t>contesti </a:t>
            </a:r>
            <a:r>
              <a:rPr sz="2800" spc="-17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800" spc="-3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70" dirty="0">
                <a:solidFill>
                  <a:srgbClr val="FFFFFF"/>
                </a:solidFill>
                <a:latin typeface="Arial"/>
                <a:cs typeface="Arial"/>
              </a:rPr>
              <a:t>comportamenti.</a:t>
            </a:r>
            <a:endParaRPr sz="28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459735" y="452627"/>
            <a:ext cx="4416552" cy="9555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AFE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</TotalTime>
  <Words>2201</Words>
  <Application>Microsoft Office PowerPoint</Application>
  <PresentationFormat>Presentazione su schermo (4:3)</PresentationFormat>
  <Paragraphs>338</Paragraphs>
  <Slides>53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53</vt:i4>
      </vt:variant>
    </vt:vector>
  </HeadingPairs>
  <TitlesOfParts>
    <vt:vector size="54" baseType="lpstr">
      <vt:lpstr>Office Theme</vt:lpstr>
      <vt:lpstr>Presentazione standard di PowerPoint</vt:lpstr>
      <vt:lpstr>Presentazione standard di PowerPoint</vt:lpstr>
      <vt:lpstr>ANALISI DEL  COMPORTAMENTO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Nell’ABC manca qualcosa…</vt:lpstr>
      <vt:lpstr>Presentazione standard di PowerPoint</vt:lpstr>
      <vt:lpstr>Presentazione standard di PowerPoint</vt:lpstr>
      <vt:lpstr>MO</vt:lpstr>
      <vt:lpstr>MOs sono importanti in relazione  ai 3 termini della contingenza</vt:lpstr>
      <vt:lpstr>Presentazione standard di PowerPoint</vt:lpstr>
      <vt:lpstr>Presentazione standard di PowerPoint</vt:lpstr>
      <vt:lpstr>Definizione Comportamentale</vt:lpstr>
      <vt:lpstr>Presentazione standard di PowerPoint</vt:lpstr>
      <vt:lpstr>Esempi:</vt:lpstr>
      <vt:lpstr>Tipicamente siamo interessati a…</vt:lpstr>
      <vt:lpstr>Presentazione standard di PowerPoint</vt:lpstr>
      <vt:lpstr>Presentazione standard di PowerPoint</vt:lpstr>
      <vt:lpstr>Presentazione standard di PowerPoint</vt:lpstr>
      <vt:lpstr>Cambiando gli eventi che si manifestano immediatamente  dopo un comportamento, possono modificare la frequenza  di tale comportamento.</vt:lpstr>
      <vt:lpstr>PRINCIPI</vt:lpstr>
      <vt:lpstr>Quali sono i principi?</vt:lpstr>
      <vt:lpstr>RINFORZO</vt:lpstr>
      <vt:lpstr>Rinforzatori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SD</vt:lpstr>
      <vt:lpstr>Presentazione standard di PowerPoint</vt:lpstr>
      <vt:lpstr>Presentazione standard di PowerPoint</vt:lpstr>
      <vt:lpstr>Esempi di comportamenti rinforzati  negativamente:</vt:lpstr>
      <vt:lpstr>SD</vt:lpstr>
      <vt:lpstr>Presentazione standard di PowerPoint</vt:lpstr>
      <vt:lpstr>PUNIZIONE</vt:lpstr>
      <vt:lpstr>RINFORZI E PUNIZIONI</vt:lpstr>
      <vt:lpstr>1. Dopo pranzo Federico si alza e sparecchia la tavola, la madre lo ringrazia e gli dice che può uscire con i suoi amici. Federico da quel giorno sparecchia tutti i giorni la tavola. (R+)  2. Dopo pranzo Matteo si alza e va a giocare al computer, la madre ha deciso di negargli l’accesso al computer se prima non sparecchia. Da quel giorno Matteo ha sempre sparecchiato la tavola. (R-/P-/R+)  3. Caterina ha mal di testa. Prende un medicinale. Da allora quando avrà mal di testa prenderà sempre il medicinale. (R-)  4. Veronica corre tutti i giorni al parco e un giorno incontra una persona che le rimprovera di non correre sull’erba. Veronica da quel giorno corre sempre sulla ghiaia. (P+) 5. La maestra dice a Marco: “Smettila” quando lui inizia a fare i dispetti ai compagni. Tutte le volte Marco ride e continua a fare i dispetti. (R+)  6. Il bimbo piange per ottenere caramella. Non/La ottiene (R-/R+) </vt:lpstr>
      <vt:lpstr> Con questo termine si intende la  diminuzione della forza della risposta.</vt:lpstr>
      <vt:lpstr> L’estinzione operante è definibile pertanto  come la diminuzione della frequenza di una  risposta quando questa non è più seguita  da un rinforzo. In termini sperimentali l’estinzione  si studia azzerando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Utente</dc:creator>
  <cp:lastModifiedBy>User</cp:lastModifiedBy>
  <cp:revision>24</cp:revision>
  <dcterms:created xsi:type="dcterms:W3CDTF">2019-10-30T09:55:49Z</dcterms:created>
  <dcterms:modified xsi:type="dcterms:W3CDTF">2019-12-16T22:08:21Z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2018-10-21T00:00:00Z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2019-10-30T00:00:00Z</vt:filetime>
  </property>
</Properties>
</file>