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it.wikipedia.org/wiki/Google_Site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6000" u="none" cap="none" strike="noStrik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Google sites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30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Condizioni per creare un sito gratis: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82150" y="1093750"/>
            <a:ext cx="8520600" cy="3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essere un servizio gratuito.</a:t>
            </a:r>
            <a:endParaRPr/>
          </a:p>
          <a:p>
            <a:pPr indent="-419100" lvl="0" marL="4572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essere semplice e intuitivo.</a:t>
            </a:r>
            <a:endParaRPr/>
          </a:p>
          <a:p>
            <a:pPr indent="-419100" lvl="0" marL="4572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</a:t>
            </a:r>
            <a:r>
              <a:rPr lang="it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offrire</a:t>
            </a: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tutte le funzionalità senza dover passare a versioni premium.</a:t>
            </a:r>
            <a:endParaRPr/>
          </a:p>
          <a:p>
            <a:pPr indent="-419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deve contenere pubblicità imposta.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fare un sito gratis ci sono due strade: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prima, più semplice, </a:t>
            </a:r>
            <a:r>
              <a:rPr lang="it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</a:t>
            </a: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quella di affidarsi ad un servizio che offra spazio gratis con tanto di editor;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seconda </a:t>
            </a:r>
            <a:r>
              <a:rPr lang="it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</a:t>
            </a: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quella di costruire un sito da zero, con le proprie mani e poi pubblicarlo su un servizio di hosting gratuito.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2400" u="none" cap="none" strike="noStrike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Cos'è </a:t>
            </a:r>
            <a:r>
              <a:rPr b="1" i="0" lang="it" sz="2400" u="none" cap="none" strike="noStrike">
                <a:solidFill>
                  <a:srgbClr val="38761D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Google Sites e perchè sceglierlo?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636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"Il progetto è nato da JotSpot, un'azienda di produzione software aziendale. L'azienda era stata fondata da Joe Kraus e Graham Spencer, cofondatori di Excite. Nel Febbraio 2006 JotSpot è stato nominato come parte di Business 2.0, "Next Net 25" e nel Maggio 2006 è stato onorato come uno degli InfoWorld's "15 Start ups to Watch". Nell'Ottobre 2006 JotSpot è stato acquisito da Google."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b="0" i="0" lang="it" sz="24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Wikipedia</a:t>
            </a:r>
            <a:r>
              <a:rPr b="0" i="0" lang="it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A61C00"/>
                </a:solidFill>
                <a:latin typeface="Arial"/>
                <a:ea typeface="Arial"/>
                <a:cs typeface="Arial"/>
                <a:sym typeface="Arial"/>
              </a:rPr>
              <a:t>I pro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Google:</a:t>
            </a:r>
            <a:endParaRPr/>
          </a:p>
          <a:p>
            <a:pPr indent="-304800" lvl="0" marL="4572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·        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è in italiano,</a:t>
            </a:r>
            <a:endParaRPr/>
          </a:p>
          <a:p>
            <a:pPr indent="-304800" lvl="0" marL="4572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·        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è semplice e intuibile,</a:t>
            </a:r>
            <a:endParaRPr/>
          </a:p>
          <a:p>
            <a:pPr indent="-304800" lvl="0" marL="4572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·        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ha tutte le funzionalità che servono,</a:t>
            </a:r>
            <a:endParaRPr/>
          </a:p>
          <a:p>
            <a:pPr indent="-304800" lvl="0" marL="4572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·        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lascia libertà nella creazione del sito,</a:t>
            </a:r>
            <a:endParaRPr/>
          </a:p>
          <a:p>
            <a:pPr indent="-304800" lvl="0" marL="4572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·        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non inserisce pubblicità, come, invece, fanno quasi tutti.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311700" y="1152475"/>
            <a:ext cx="8520600" cy="36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Google offre 100 mb di </a:t>
            </a:r>
            <a:r>
              <a:rPr lang="it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archivi</a:t>
            </a: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che possono sembrare pochi, ma non lo sono affatto se gestiti bene  e anche perché </a:t>
            </a:r>
            <a:r>
              <a:rPr lang="it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</a:t>
            </a: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possibile creare infiniti siti paralleli, con lo stesso account (con un limite di 5 siti per settimana), da utilizzare come archivio. Alla fine, quindi, lo spazio disponibile diventa illimitato.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3000" u="none" cap="none" strike="noStrike">
                <a:solidFill>
                  <a:srgbClr val="0C343D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Il sito avrà, gratuitamente, certificato SSL.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Cos'è un certificato SSL?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SSL o "Secure Sockets Layer". Secure Sockets Layer è un protocollo progettato per consentire alle applicazioni di trasmettere informazioni in modo sicuro e protetto. Le applicazioni che utilizzano i certificati SSL sono in grado di gestire l'invio e la ricezione di chiavi di protezione e di criptare/decriptare le informazioni trasmesse utilizzando le stesse chiavi.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aggiunta, e` molto importante sapere che un sito Google e` facilmente ottimizzabile per i dispositivi mobili.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Google fornisce, automaticamente, un traduttore per i visitatori di altri paesi. Questo traduttore noi non lo vediamo, perché appare solo a chi entra in un sito scritto in lingua straniera.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 trovato solo un “ contro “ !!!!!!!</a:t>
            </a:r>
            <a:endParaRPr/>
          </a:p>
        </p:txBody>
      </p:sp>
      <p:sp>
        <p:nvSpPr>
          <p:cNvPr id="104" name="Google Shape;10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l'URL del sito, decisamente ingombrante e brutto da presentare.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</a:pPr>
            <a:r>
              <a:rPr b="0" i="0" lang="it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E` simile a questo: </a:t>
            </a:r>
            <a:r>
              <a:rPr b="0" i="0" lang="it" sz="3000" u="none" cap="none" strike="noStrike">
                <a:solidFill>
                  <a:srgbClr val="5B0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https://sites.google.com/site/nometuosito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